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6858000" cx="12192000"/>
  <p:notesSz cx="6858000" cy="9144000"/>
  <p:embeddedFontLst>
    <p:embeddedFont>
      <p:font typeface="Arvo"/>
      <p:regular r:id="rId15"/>
      <p:bold r:id="rId16"/>
      <p:italic r:id="rId17"/>
      <p:boldItalic r:id="rId1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3840">
          <p15:clr>
            <a:srgbClr val="A4A3A4"/>
          </p15:clr>
        </p15:guide>
        <p15:guide id="2" orient="horz" pos="2160">
          <p15:clr>
            <a:srgbClr val="A4A3A4"/>
          </p15:clr>
        </p15:guide>
      </p15:sldGuideLst>
    </p:ext>
    <p:ext uri="GoogleSlidesCustomDataVersion2">
      <go:slidesCustomData xmlns:go="http://customooxmlschemas.google.com/" r:id="rId19" roundtripDataSignature="AMtx7mgmRzBbAGHpDu7y0wkGPValOaL3y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840"/>
        <p:guide pos="2160" orient="horz"/>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Arvo-regular.fntdata"/><Relationship Id="rId14" Type="http://schemas.openxmlformats.org/officeDocument/2006/relationships/slide" Target="slides/slide9.xml"/><Relationship Id="rId17" Type="http://schemas.openxmlformats.org/officeDocument/2006/relationships/font" Target="fonts/Arvo-italic.fntdata"/><Relationship Id="rId16" Type="http://schemas.openxmlformats.org/officeDocument/2006/relationships/font" Target="fonts/Arvo-bold.fntdata"/><Relationship Id="rId5" Type="http://schemas.openxmlformats.org/officeDocument/2006/relationships/notesMaster" Target="notesMasters/notesMaster1.xml"/><Relationship Id="rId19" Type="http://customschemas.google.com/relationships/presentationmetadata" Target="metadata"/><Relationship Id="rId6" Type="http://schemas.openxmlformats.org/officeDocument/2006/relationships/slide" Target="slides/slide1.xml"/><Relationship Id="rId18" Type="http://schemas.openxmlformats.org/officeDocument/2006/relationships/font" Target="fonts/Arvo-boldItalic.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 name="Google Shape;9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 name="Google Shape;10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9c3637114e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 name="Google Shape;109;g29c3637114e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hierarchy visualization is how we are conceptualizing the PIT planning and coordination. We know there are a lot of moving parts, a lot of people and work involved across all of our agencies and organizations to accomplish this- we are trying to organize the coordination in a way that makes sense for everyone. This Committee (The Balance of State, PIT Committee) creates and approves the overarching plan for how and when the PIT will be conducted, the survey tools and the training materials for LHCs. This committee also works to verify all local homeless coalition programs are included in the count. The LHC PIT leads take information and trainings from this committee back to their LHCs, and organizations will receive that training. Team HMIS is playing a supporting role as well.</a:t>
            </a:r>
            <a:endParaRPr/>
          </a:p>
        </p:txBody>
      </p:sp>
      <p:sp>
        <p:nvSpPr>
          <p:cNvPr id="110" name="Google Shape;110;g29c3637114e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916"/>
              </a:lnSpc>
              <a:spcBef>
                <a:spcPts val="0"/>
              </a:spcBef>
              <a:spcAft>
                <a:spcPts val="0"/>
              </a:spcAft>
              <a:buSzPts val="1400"/>
              <a:buNone/>
            </a:pPr>
            <a:r>
              <a:t/>
            </a:r>
            <a:endParaRPr/>
          </a:p>
        </p:txBody>
      </p:sp>
      <p:sp>
        <p:nvSpPr>
          <p:cNvPr id="122" name="Google Shape;122;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9c3637114e_0_1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7916"/>
              </a:lnSpc>
              <a:spcBef>
                <a:spcPts val="0"/>
              </a:spcBef>
              <a:spcAft>
                <a:spcPts val="0"/>
              </a:spcAft>
              <a:buSzPts val="1400"/>
              <a:buNone/>
            </a:pPr>
            <a:r>
              <a:rPr lang="en-US"/>
              <a:t>You will have until February 1st to collect data about where people slept the night of January 24th, 2024.</a:t>
            </a:r>
            <a:endParaRPr/>
          </a:p>
          <a:p>
            <a:pPr indent="0" lvl="0" marL="0" rtl="0" algn="l">
              <a:lnSpc>
                <a:spcPct val="107916"/>
              </a:lnSpc>
              <a:spcBef>
                <a:spcPts val="0"/>
              </a:spcBef>
              <a:spcAft>
                <a:spcPts val="0"/>
              </a:spcAft>
              <a:buSzPts val="1400"/>
              <a:buNone/>
            </a:pPr>
            <a:r>
              <a:t/>
            </a:r>
            <a:endParaRPr/>
          </a:p>
          <a:p>
            <a:pPr indent="0" lvl="0" marL="0" rtl="0" algn="l">
              <a:lnSpc>
                <a:spcPct val="107916"/>
              </a:lnSpc>
              <a:spcBef>
                <a:spcPts val="0"/>
              </a:spcBef>
              <a:spcAft>
                <a:spcPts val="0"/>
              </a:spcAft>
              <a:buSzPts val="1400"/>
              <a:buNone/>
            </a:pPr>
            <a:r>
              <a:rPr lang="en-US"/>
              <a:t>*** App Update</a:t>
            </a:r>
            <a:endParaRPr/>
          </a:p>
        </p:txBody>
      </p:sp>
      <p:sp>
        <p:nvSpPr>
          <p:cNvPr id="130" name="Google Shape;130;g29c3637114e_0_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a615c0c72f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7916"/>
              </a:lnSpc>
              <a:spcBef>
                <a:spcPts val="0"/>
              </a:spcBef>
              <a:spcAft>
                <a:spcPts val="0"/>
              </a:spcAft>
              <a:buSzPts val="1400"/>
              <a:buNone/>
            </a:pPr>
            <a:r>
              <a:t/>
            </a:r>
            <a:endParaRPr/>
          </a:p>
          <a:p>
            <a:pPr indent="0" lvl="0" marL="0" rtl="0" algn="l">
              <a:lnSpc>
                <a:spcPct val="107916"/>
              </a:lnSpc>
              <a:spcBef>
                <a:spcPts val="0"/>
              </a:spcBef>
              <a:spcAft>
                <a:spcPts val="0"/>
              </a:spcAft>
              <a:buSzPts val="1400"/>
              <a:buNone/>
            </a:pPr>
            <a:r>
              <a:t/>
            </a:r>
            <a:endParaRPr/>
          </a:p>
          <a:p>
            <a:pPr indent="0" lvl="0" marL="0" rtl="0" algn="l">
              <a:lnSpc>
                <a:spcPct val="107916"/>
              </a:lnSpc>
              <a:spcBef>
                <a:spcPts val="0"/>
              </a:spcBef>
              <a:spcAft>
                <a:spcPts val="0"/>
              </a:spcAft>
              <a:buSzPts val="1400"/>
              <a:buNone/>
            </a:pPr>
            <a:r>
              <a:rPr lang="en-US"/>
              <a:t>*** App Update</a:t>
            </a:r>
            <a:endParaRPr/>
          </a:p>
        </p:txBody>
      </p:sp>
      <p:sp>
        <p:nvSpPr>
          <p:cNvPr id="138" name="Google Shape;138;g2a615c0c72f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63e7b42fd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7916"/>
              </a:lnSpc>
              <a:spcBef>
                <a:spcPts val="0"/>
              </a:spcBef>
              <a:spcAft>
                <a:spcPts val="0"/>
              </a:spcAft>
              <a:buSzPts val="1400"/>
              <a:buNone/>
            </a:pPr>
            <a:r>
              <a:t/>
            </a:r>
            <a:endParaRPr/>
          </a:p>
          <a:p>
            <a:pPr indent="0" lvl="0" marL="0" rtl="0" algn="l">
              <a:lnSpc>
                <a:spcPct val="107916"/>
              </a:lnSpc>
              <a:spcBef>
                <a:spcPts val="0"/>
              </a:spcBef>
              <a:spcAft>
                <a:spcPts val="0"/>
              </a:spcAft>
              <a:buSzPts val="1400"/>
              <a:buNone/>
            </a:pPr>
            <a:r>
              <a:t/>
            </a:r>
            <a:endParaRPr/>
          </a:p>
          <a:p>
            <a:pPr indent="0" lvl="0" marL="0" rtl="0" algn="l">
              <a:lnSpc>
                <a:spcPct val="107916"/>
              </a:lnSpc>
              <a:spcBef>
                <a:spcPts val="0"/>
              </a:spcBef>
              <a:spcAft>
                <a:spcPts val="0"/>
              </a:spcAft>
              <a:buSzPts val="1400"/>
              <a:buNone/>
            </a:pPr>
            <a:r>
              <a:rPr lang="en-US"/>
              <a:t>*** App Update</a:t>
            </a:r>
            <a:endParaRPr/>
          </a:p>
        </p:txBody>
      </p:sp>
      <p:sp>
        <p:nvSpPr>
          <p:cNvPr id="146" name="Google Shape;146;g263e7b42fd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63e7b42fd2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63e7b42fd2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g263e7b42fd2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3" name="Google Shape;163;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45"/>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2"/>
              </a:buClr>
              <a:buSzPts val="6000"/>
              <a:buFont typeface="Avenir"/>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45"/>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4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4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4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C8D94"/>
              </a:buClr>
              <a:buSzPts val="1200"/>
              <a:buFont typeface="Calibri"/>
              <a:buNone/>
              <a:defRPr b="0" i="0" sz="1200" u="none" cap="none" strike="noStrike">
                <a:solidFill>
                  <a:srgbClr val="8C8D94"/>
                </a:solidFill>
                <a:latin typeface="Calibri"/>
                <a:ea typeface="Calibri"/>
                <a:cs typeface="Calibri"/>
                <a:sym typeface="Calibri"/>
              </a:defRPr>
            </a:lvl1pPr>
            <a:lvl2pPr indent="0" lvl="1" marL="0" marR="0" algn="r">
              <a:lnSpc>
                <a:spcPct val="100000"/>
              </a:lnSpc>
              <a:spcBef>
                <a:spcPts val="0"/>
              </a:spcBef>
              <a:spcAft>
                <a:spcPts val="0"/>
              </a:spcAft>
              <a:buClr>
                <a:srgbClr val="8C8D94"/>
              </a:buClr>
              <a:buSzPts val="1200"/>
              <a:buFont typeface="Calibri"/>
              <a:buNone/>
              <a:defRPr b="0" i="0" sz="1200" u="none" cap="none" strike="noStrike">
                <a:solidFill>
                  <a:srgbClr val="8C8D94"/>
                </a:solidFill>
                <a:latin typeface="Calibri"/>
                <a:ea typeface="Calibri"/>
                <a:cs typeface="Calibri"/>
                <a:sym typeface="Calibri"/>
              </a:defRPr>
            </a:lvl2pPr>
            <a:lvl3pPr indent="0" lvl="2" marL="0" marR="0" algn="r">
              <a:lnSpc>
                <a:spcPct val="100000"/>
              </a:lnSpc>
              <a:spcBef>
                <a:spcPts val="0"/>
              </a:spcBef>
              <a:spcAft>
                <a:spcPts val="0"/>
              </a:spcAft>
              <a:buClr>
                <a:srgbClr val="8C8D94"/>
              </a:buClr>
              <a:buSzPts val="1200"/>
              <a:buFont typeface="Calibri"/>
              <a:buNone/>
              <a:defRPr b="0" i="0" sz="1200" u="none" cap="none" strike="noStrike">
                <a:solidFill>
                  <a:srgbClr val="8C8D94"/>
                </a:solidFill>
                <a:latin typeface="Calibri"/>
                <a:ea typeface="Calibri"/>
                <a:cs typeface="Calibri"/>
                <a:sym typeface="Calibri"/>
              </a:defRPr>
            </a:lvl3pPr>
            <a:lvl4pPr indent="0" lvl="3" marL="0" marR="0" algn="r">
              <a:lnSpc>
                <a:spcPct val="100000"/>
              </a:lnSpc>
              <a:spcBef>
                <a:spcPts val="0"/>
              </a:spcBef>
              <a:spcAft>
                <a:spcPts val="0"/>
              </a:spcAft>
              <a:buClr>
                <a:srgbClr val="8C8D94"/>
              </a:buClr>
              <a:buSzPts val="1200"/>
              <a:buFont typeface="Calibri"/>
              <a:buNone/>
              <a:defRPr b="0" i="0" sz="1200" u="none" cap="none" strike="noStrike">
                <a:solidFill>
                  <a:srgbClr val="8C8D94"/>
                </a:solidFill>
                <a:latin typeface="Calibri"/>
                <a:ea typeface="Calibri"/>
                <a:cs typeface="Calibri"/>
                <a:sym typeface="Calibri"/>
              </a:defRPr>
            </a:lvl4pPr>
            <a:lvl5pPr indent="0" lvl="4" marL="0" marR="0" algn="r">
              <a:lnSpc>
                <a:spcPct val="100000"/>
              </a:lnSpc>
              <a:spcBef>
                <a:spcPts val="0"/>
              </a:spcBef>
              <a:spcAft>
                <a:spcPts val="0"/>
              </a:spcAft>
              <a:buClr>
                <a:srgbClr val="8C8D94"/>
              </a:buClr>
              <a:buSzPts val="1200"/>
              <a:buFont typeface="Calibri"/>
              <a:buNone/>
              <a:defRPr b="0" i="0" sz="1200" u="none" cap="none" strike="noStrike">
                <a:solidFill>
                  <a:srgbClr val="8C8D94"/>
                </a:solidFill>
                <a:latin typeface="Calibri"/>
                <a:ea typeface="Calibri"/>
                <a:cs typeface="Calibri"/>
                <a:sym typeface="Calibri"/>
              </a:defRPr>
            </a:lvl5pPr>
            <a:lvl6pPr indent="0" lvl="5" marL="0" marR="0" algn="r">
              <a:lnSpc>
                <a:spcPct val="100000"/>
              </a:lnSpc>
              <a:spcBef>
                <a:spcPts val="0"/>
              </a:spcBef>
              <a:spcAft>
                <a:spcPts val="0"/>
              </a:spcAft>
              <a:buClr>
                <a:srgbClr val="8C8D94"/>
              </a:buClr>
              <a:buSzPts val="1200"/>
              <a:buFont typeface="Calibri"/>
              <a:buNone/>
              <a:defRPr b="0" i="0" sz="1200" u="none" cap="none" strike="noStrike">
                <a:solidFill>
                  <a:srgbClr val="8C8D94"/>
                </a:solidFill>
                <a:latin typeface="Calibri"/>
                <a:ea typeface="Calibri"/>
                <a:cs typeface="Calibri"/>
                <a:sym typeface="Calibri"/>
              </a:defRPr>
            </a:lvl6pPr>
            <a:lvl7pPr indent="0" lvl="6" marL="0" marR="0" algn="r">
              <a:lnSpc>
                <a:spcPct val="100000"/>
              </a:lnSpc>
              <a:spcBef>
                <a:spcPts val="0"/>
              </a:spcBef>
              <a:spcAft>
                <a:spcPts val="0"/>
              </a:spcAft>
              <a:buClr>
                <a:srgbClr val="8C8D94"/>
              </a:buClr>
              <a:buSzPts val="1200"/>
              <a:buFont typeface="Calibri"/>
              <a:buNone/>
              <a:defRPr b="0" i="0" sz="1200" u="none" cap="none" strike="noStrike">
                <a:solidFill>
                  <a:srgbClr val="8C8D94"/>
                </a:solidFill>
                <a:latin typeface="Calibri"/>
                <a:ea typeface="Calibri"/>
                <a:cs typeface="Calibri"/>
                <a:sym typeface="Calibri"/>
              </a:defRPr>
            </a:lvl7pPr>
            <a:lvl8pPr indent="0" lvl="7" marL="0" marR="0" algn="r">
              <a:lnSpc>
                <a:spcPct val="100000"/>
              </a:lnSpc>
              <a:spcBef>
                <a:spcPts val="0"/>
              </a:spcBef>
              <a:spcAft>
                <a:spcPts val="0"/>
              </a:spcAft>
              <a:buClr>
                <a:srgbClr val="8C8D94"/>
              </a:buClr>
              <a:buSzPts val="1200"/>
              <a:buFont typeface="Calibri"/>
              <a:buNone/>
              <a:defRPr b="0" i="0" sz="1200" u="none" cap="none" strike="noStrike">
                <a:solidFill>
                  <a:srgbClr val="8C8D94"/>
                </a:solidFill>
                <a:latin typeface="Calibri"/>
                <a:ea typeface="Calibri"/>
                <a:cs typeface="Calibri"/>
                <a:sym typeface="Calibri"/>
              </a:defRPr>
            </a:lvl8pPr>
            <a:lvl9pPr indent="0" lvl="8" marL="0" marR="0" algn="r">
              <a:lnSpc>
                <a:spcPct val="100000"/>
              </a:lnSpc>
              <a:spcBef>
                <a:spcPts val="0"/>
              </a:spcBef>
              <a:spcAft>
                <a:spcPts val="0"/>
              </a:spcAft>
              <a:buClr>
                <a:srgbClr val="8C8D94"/>
              </a:buClr>
              <a:buSzPts val="1200"/>
              <a:buFont typeface="Calibri"/>
              <a:buNone/>
              <a:defRPr b="0" i="0" sz="1200" u="none" cap="none" strike="noStrike">
                <a:solidFill>
                  <a:srgbClr val="8C8D9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 name="Google Shape;23;p4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4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6" name="Google Shape;26;p47"/>
          <p:cNvSpPr/>
          <p:nvPr/>
        </p:nvSpPr>
        <p:spPr>
          <a:xfrm>
            <a:off x="8565212" y="61647"/>
            <a:ext cx="1061400" cy="387900"/>
          </a:xfrm>
          <a:prstGeom prst="triangle">
            <a:avLst>
              <a:gd fmla="val 32425"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vo"/>
              <a:ea typeface="Arvo"/>
              <a:cs typeface="Arvo"/>
              <a:sym typeface="Arvo"/>
            </a:endParaRPr>
          </a:p>
        </p:txBody>
      </p:sp>
      <p:sp>
        <p:nvSpPr>
          <p:cNvPr id="27" name="Google Shape;27;p47"/>
          <p:cNvSpPr/>
          <p:nvPr/>
        </p:nvSpPr>
        <p:spPr>
          <a:xfrm flipH="1" rot="10800000">
            <a:off x="10" y="-127007"/>
            <a:ext cx="7396800" cy="1981200"/>
          </a:xfrm>
          <a:prstGeom prst="rect">
            <a:avLst/>
          </a:prstGeom>
          <a:solidFill>
            <a:srgbClr val="5FA69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vo"/>
              <a:ea typeface="Arvo"/>
              <a:cs typeface="Arvo"/>
              <a:sym typeface="Arvo"/>
            </a:endParaRPr>
          </a:p>
        </p:txBody>
      </p:sp>
      <p:sp>
        <p:nvSpPr>
          <p:cNvPr id="28" name="Google Shape;28;p47"/>
          <p:cNvSpPr/>
          <p:nvPr/>
        </p:nvSpPr>
        <p:spPr>
          <a:xfrm flipH="1" rot="10800000">
            <a:off x="7389473" y="-127000"/>
            <a:ext cx="1806600" cy="1981200"/>
          </a:xfrm>
          <a:prstGeom prst="rtTriangle">
            <a:avLst/>
          </a:prstGeom>
          <a:solidFill>
            <a:srgbClr val="5FA69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vo"/>
              <a:ea typeface="Arvo"/>
              <a:cs typeface="Arvo"/>
              <a:sym typeface="Arvo"/>
            </a:endParaRPr>
          </a:p>
        </p:txBody>
      </p:sp>
      <p:sp>
        <p:nvSpPr>
          <p:cNvPr id="29" name="Google Shape;29;p47"/>
          <p:cNvSpPr/>
          <p:nvPr/>
        </p:nvSpPr>
        <p:spPr>
          <a:xfrm flipH="1" rot="10800000">
            <a:off x="0" y="441579"/>
            <a:ext cx="8580600" cy="1152000"/>
          </a:xfrm>
          <a:prstGeom prst="rect">
            <a:avLst/>
          </a:prstGeom>
          <a:solidFill>
            <a:srgbClr val="082C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vo"/>
              <a:ea typeface="Arvo"/>
              <a:cs typeface="Arvo"/>
              <a:sym typeface="Arvo"/>
            </a:endParaRPr>
          </a:p>
        </p:txBody>
      </p:sp>
      <p:sp>
        <p:nvSpPr>
          <p:cNvPr id="30" name="Google Shape;30;p47"/>
          <p:cNvSpPr/>
          <p:nvPr/>
        </p:nvSpPr>
        <p:spPr>
          <a:xfrm flipH="1" rot="10800000">
            <a:off x="8576147" y="441580"/>
            <a:ext cx="1050600" cy="1152000"/>
          </a:xfrm>
          <a:prstGeom prst="rtTriangle">
            <a:avLst/>
          </a:prstGeom>
          <a:solidFill>
            <a:srgbClr val="082C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vo"/>
              <a:ea typeface="Arvo"/>
              <a:cs typeface="Arvo"/>
              <a:sym typeface="Arvo"/>
            </a:endParaRPr>
          </a:p>
        </p:txBody>
      </p:sp>
      <p:sp>
        <p:nvSpPr>
          <p:cNvPr id="31" name="Google Shape;31;p4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Avenir"/>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ontent">
  <p:cSld name="Six Content">
    <p:spTree>
      <p:nvGrpSpPr>
        <p:cNvPr id="32" name="Shape 32"/>
        <p:cNvGrpSpPr/>
        <p:nvPr/>
      </p:nvGrpSpPr>
      <p:grpSpPr>
        <a:xfrm>
          <a:off x="0" y="0"/>
          <a:ext cx="0" cy="0"/>
          <a:chOff x="0" y="0"/>
          <a:chExt cx="0" cy="0"/>
        </a:xfrm>
      </p:grpSpPr>
      <p:sp>
        <p:nvSpPr>
          <p:cNvPr id="33" name="Google Shape;33;p48"/>
          <p:cNvSpPr/>
          <p:nvPr>
            <p:ph idx="2" type="pic"/>
          </p:nvPr>
        </p:nvSpPr>
        <p:spPr>
          <a:xfrm>
            <a:off x="0" y="0"/>
            <a:ext cx="12192000" cy="6858000"/>
          </a:xfrm>
          <a:prstGeom prst="rect">
            <a:avLst/>
          </a:prstGeom>
          <a:noFill/>
          <a:ln>
            <a:noFill/>
          </a:ln>
        </p:spPr>
      </p:sp>
      <p:sp>
        <p:nvSpPr>
          <p:cNvPr id="34" name="Google Shape;34;p48"/>
          <p:cNvSpPr txBox="1"/>
          <p:nvPr>
            <p:ph idx="1" type="body"/>
          </p:nvPr>
        </p:nvSpPr>
        <p:spPr>
          <a:xfrm>
            <a:off x="8530301" y="1690689"/>
            <a:ext cx="3149100" cy="1922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3F3F3F"/>
              </a:buClr>
              <a:buSzPts val="1600"/>
              <a:buNone/>
              <a:defRPr/>
            </a:lvl1pPr>
            <a:lvl2pPr indent="-228600" lvl="1" marL="914400" algn="l">
              <a:lnSpc>
                <a:spcPct val="90000"/>
              </a:lnSpc>
              <a:spcBef>
                <a:spcPts val="500"/>
              </a:spcBef>
              <a:spcAft>
                <a:spcPts val="0"/>
              </a:spcAft>
              <a:buClr>
                <a:srgbClr val="3F3F3F"/>
              </a:buClr>
              <a:buSzPts val="1600"/>
              <a:buNone/>
              <a:defRPr/>
            </a:lvl2pPr>
            <a:lvl3pPr indent="-228600" lvl="2" marL="1371600" algn="l">
              <a:lnSpc>
                <a:spcPct val="90000"/>
              </a:lnSpc>
              <a:spcBef>
                <a:spcPts val="500"/>
              </a:spcBef>
              <a:spcAft>
                <a:spcPts val="0"/>
              </a:spcAft>
              <a:buClr>
                <a:srgbClr val="3F3F3F"/>
              </a:buClr>
              <a:buSzPts val="1600"/>
              <a:buNone/>
              <a:defRPr/>
            </a:lvl3pPr>
            <a:lvl4pPr indent="-228600" lvl="3" marL="1828800" algn="l">
              <a:lnSpc>
                <a:spcPct val="90000"/>
              </a:lnSpc>
              <a:spcBef>
                <a:spcPts val="500"/>
              </a:spcBef>
              <a:spcAft>
                <a:spcPts val="0"/>
              </a:spcAft>
              <a:buClr>
                <a:srgbClr val="3F3F3F"/>
              </a:buClr>
              <a:buSzPts val="1600"/>
              <a:buNone/>
              <a:defRPr/>
            </a:lvl4pPr>
            <a:lvl5pPr indent="-228600" lvl="4" marL="2286000" algn="l">
              <a:lnSpc>
                <a:spcPct val="90000"/>
              </a:lnSpc>
              <a:spcBef>
                <a:spcPts val="500"/>
              </a:spcBef>
              <a:spcAft>
                <a:spcPts val="0"/>
              </a:spcAft>
              <a:buClr>
                <a:srgbClr val="3F3F3F"/>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48"/>
          <p:cNvSpPr txBox="1"/>
          <p:nvPr>
            <p:ph idx="3" type="body"/>
          </p:nvPr>
        </p:nvSpPr>
        <p:spPr>
          <a:xfrm>
            <a:off x="4888689" y="1702826"/>
            <a:ext cx="3149100" cy="1922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3F3F3F"/>
              </a:buClr>
              <a:buSzPts val="1600"/>
              <a:buNone/>
              <a:defRPr/>
            </a:lvl1pPr>
            <a:lvl2pPr indent="-228600" lvl="1" marL="914400" algn="l">
              <a:lnSpc>
                <a:spcPct val="90000"/>
              </a:lnSpc>
              <a:spcBef>
                <a:spcPts val="500"/>
              </a:spcBef>
              <a:spcAft>
                <a:spcPts val="0"/>
              </a:spcAft>
              <a:buClr>
                <a:srgbClr val="3F3F3F"/>
              </a:buClr>
              <a:buSzPts val="1600"/>
              <a:buNone/>
              <a:defRPr/>
            </a:lvl2pPr>
            <a:lvl3pPr indent="-228600" lvl="2" marL="1371600" algn="l">
              <a:lnSpc>
                <a:spcPct val="90000"/>
              </a:lnSpc>
              <a:spcBef>
                <a:spcPts val="500"/>
              </a:spcBef>
              <a:spcAft>
                <a:spcPts val="0"/>
              </a:spcAft>
              <a:buClr>
                <a:srgbClr val="3F3F3F"/>
              </a:buClr>
              <a:buSzPts val="1600"/>
              <a:buNone/>
              <a:defRPr/>
            </a:lvl3pPr>
            <a:lvl4pPr indent="-228600" lvl="3" marL="1828800" algn="l">
              <a:lnSpc>
                <a:spcPct val="90000"/>
              </a:lnSpc>
              <a:spcBef>
                <a:spcPts val="500"/>
              </a:spcBef>
              <a:spcAft>
                <a:spcPts val="0"/>
              </a:spcAft>
              <a:buClr>
                <a:srgbClr val="3F3F3F"/>
              </a:buClr>
              <a:buSzPts val="1600"/>
              <a:buNone/>
              <a:defRPr/>
            </a:lvl4pPr>
            <a:lvl5pPr indent="-228600" lvl="4" marL="2286000" algn="l">
              <a:lnSpc>
                <a:spcPct val="90000"/>
              </a:lnSpc>
              <a:spcBef>
                <a:spcPts val="500"/>
              </a:spcBef>
              <a:spcAft>
                <a:spcPts val="0"/>
              </a:spcAft>
              <a:buClr>
                <a:srgbClr val="3F3F3F"/>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4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200"/>
              <a:buFont typeface="Gill Sans"/>
              <a:buNone/>
              <a:defRPr>
                <a:solidFill>
                  <a:schemeClr val="lt1"/>
                </a:solidFill>
              </a:defRPr>
            </a:lvl1pPr>
            <a:lvl2pPr lvl="1" algn="l">
              <a:lnSpc>
                <a:spcPct val="100000"/>
              </a:lnSpc>
              <a:spcBef>
                <a:spcPts val="0"/>
              </a:spcBef>
              <a:spcAft>
                <a:spcPts val="0"/>
              </a:spcAft>
              <a:buClr>
                <a:schemeClr val="dk2"/>
              </a:buClr>
              <a:buSzPts val="1400"/>
              <a:buNone/>
              <a:defRPr/>
            </a:lvl2pPr>
            <a:lvl3pPr lvl="2" algn="l">
              <a:lnSpc>
                <a:spcPct val="100000"/>
              </a:lnSpc>
              <a:spcBef>
                <a:spcPts val="0"/>
              </a:spcBef>
              <a:spcAft>
                <a:spcPts val="0"/>
              </a:spcAft>
              <a:buClr>
                <a:schemeClr val="dk2"/>
              </a:buClr>
              <a:buSzPts val="1400"/>
              <a:buNone/>
              <a:defRPr/>
            </a:lvl3pPr>
            <a:lvl4pPr lvl="3" algn="l">
              <a:lnSpc>
                <a:spcPct val="100000"/>
              </a:lnSpc>
              <a:spcBef>
                <a:spcPts val="0"/>
              </a:spcBef>
              <a:spcAft>
                <a:spcPts val="0"/>
              </a:spcAft>
              <a:buClr>
                <a:schemeClr val="dk2"/>
              </a:buClr>
              <a:buSzPts val="1400"/>
              <a:buNone/>
              <a:defRPr/>
            </a:lvl4pPr>
            <a:lvl5pPr lvl="4" algn="l">
              <a:lnSpc>
                <a:spcPct val="100000"/>
              </a:lnSpc>
              <a:spcBef>
                <a:spcPts val="0"/>
              </a:spcBef>
              <a:spcAft>
                <a:spcPts val="0"/>
              </a:spcAft>
              <a:buClr>
                <a:schemeClr val="dk2"/>
              </a:buClr>
              <a:buSzPts val="1400"/>
              <a:buNone/>
              <a:defRPr/>
            </a:lvl5pPr>
            <a:lvl6pPr lvl="5" algn="l">
              <a:lnSpc>
                <a:spcPct val="100000"/>
              </a:lnSpc>
              <a:spcBef>
                <a:spcPts val="0"/>
              </a:spcBef>
              <a:spcAft>
                <a:spcPts val="0"/>
              </a:spcAft>
              <a:buClr>
                <a:schemeClr val="dk2"/>
              </a:buClr>
              <a:buSzPts val="1400"/>
              <a:buNone/>
              <a:defRPr/>
            </a:lvl6pPr>
            <a:lvl7pPr lvl="6" algn="l">
              <a:lnSpc>
                <a:spcPct val="100000"/>
              </a:lnSpc>
              <a:spcBef>
                <a:spcPts val="0"/>
              </a:spcBef>
              <a:spcAft>
                <a:spcPts val="0"/>
              </a:spcAft>
              <a:buClr>
                <a:schemeClr val="dk2"/>
              </a:buClr>
              <a:buSzPts val="1400"/>
              <a:buNone/>
              <a:defRPr/>
            </a:lvl7pPr>
            <a:lvl8pPr lvl="7" algn="l">
              <a:lnSpc>
                <a:spcPct val="100000"/>
              </a:lnSpc>
              <a:spcBef>
                <a:spcPts val="0"/>
              </a:spcBef>
              <a:spcAft>
                <a:spcPts val="0"/>
              </a:spcAft>
              <a:buClr>
                <a:schemeClr val="dk2"/>
              </a:buClr>
              <a:buSzPts val="1400"/>
              <a:buNone/>
              <a:defRPr/>
            </a:lvl8pPr>
            <a:lvl9pPr lvl="8" algn="l">
              <a:lnSpc>
                <a:spcPct val="100000"/>
              </a:lnSpc>
              <a:spcBef>
                <a:spcPts val="0"/>
              </a:spcBef>
              <a:spcAft>
                <a:spcPts val="0"/>
              </a:spcAft>
              <a:buClr>
                <a:schemeClr val="dk2"/>
              </a:buClr>
              <a:buSzPts val="1400"/>
              <a:buNone/>
              <a:defRPr/>
            </a:lvl9pPr>
          </a:lstStyle>
          <a:p/>
        </p:txBody>
      </p:sp>
      <p:sp>
        <p:nvSpPr>
          <p:cNvPr id="37" name="Google Shape;37;p48"/>
          <p:cNvSpPr txBox="1"/>
          <p:nvPr>
            <p:ph idx="4" type="body"/>
          </p:nvPr>
        </p:nvSpPr>
        <p:spPr>
          <a:xfrm>
            <a:off x="1337076" y="1702826"/>
            <a:ext cx="3149100" cy="1922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3F3F3F"/>
              </a:buClr>
              <a:buSzPts val="1600"/>
              <a:buNone/>
              <a:defRPr/>
            </a:lvl1pPr>
            <a:lvl2pPr indent="-228600" lvl="1" marL="914400" algn="l">
              <a:lnSpc>
                <a:spcPct val="90000"/>
              </a:lnSpc>
              <a:spcBef>
                <a:spcPts val="500"/>
              </a:spcBef>
              <a:spcAft>
                <a:spcPts val="0"/>
              </a:spcAft>
              <a:buClr>
                <a:srgbClr val="3F3F3F"/>
              </a:buClr>
              <a:buSzPts val="1600"/>
              <a:buNone/>
              <a:defRPr/>
            </a:lvl2pPr>
            <a:lvl3pPr indent="-228600" lvl="2" marL="1371600" algn="l">
              <a:lnSpc>
                <a:spcPct val="90000"/>
              </a:lnSpc>
              <a:spcBef>
                <a:spcPts val="500"/>
              </a:spcBef>
              <a:spcAft>
                <a:spcPts val="0"/>
              </a:spcAft>
              <a:buClr>
                <a:srgbClr val="3F3F3F"/>
              </a:buClr>
              <a:buSzPts val="1600"/>
              <a:buNone/>
              <a:defRPr/>
            </a:lvl3pPr>
            <a:lvl4pPr indent="-228600" lvl="3" marL="1828800" algn="l">
              <a:lnSpc>
                <a:spcPct val="90000"/>
              </a:lnSpc>
              <a:spcBef>
                <a:spcPts val="500"/>
              </a:spcBef>
              <a:spcAft>
                <a:spcPts val="0"/>
              </a:spcAft>
              <a:buClr>
                <a:srgbClr val="3F3F3F"/>
              </a:buClr>
              <a:buSzPts val="1600"/>
              <a:buNone/>
              <a:defRPr/>
            </a:lvl4pPr>
            <a:lvl5pPr indent="-228600" lvl="4" marL="2286000" algn="l">
              <a:lnSpc>
                <a:spcPct val="90000"/>
              </a:lnSpc>
              <a:spcBef>
                <a:spcPts val="500"/>
              </a:spcBef>
              <a:spcAft>
                <a:spcPts val="0"/>
              </a:spcAft>
              <a:buClr>
                <a:srgbClr val="3F3F3F"/>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48"/>
          <p:cNvSpPr txBox="1"/>
          <p:nvPr>
            <p:ph idx="10" type="dt"/>
          </p:nvPr>
        </p:nvSpPr>
        <p:spPr>
          <a:xfrm>
            <a:off x="838200" y="6174902"/>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C8D94"/>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39" name="Google Shape;39;p48"/>
          <p:cNvSpPr txBox="1"/>
          <p:nvPr>
            <p:ph idx="11" type="ftr"/>
          </p:nvPr>
        </p:nvSpPr>
        <p:spPr>
          <a:xfrm>
            <a:off x="4038600" y="6174902"/>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C8D94"/>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40" name="Google Shape;40;p48"/>
          <p:cNvSpPr txBox="1"/>
          <p:nvPr>
            <p:ph idx="5" type="body"/>
          </p:nvPr>
        </p:nvSpPr>
        <p:spPr>
          <a:xfrm>
            <a:off x="8530301" y="3849456"/>
            <a:ext cx="3149100" cy="1922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3F3F3F"/>
              </a:buClr>
              <a:buSzPts val="1600"/>
              <a:buNone/>
              <a:defRPr/>
            </a:lvl1pPr>
            <a:lvl2pPr indent="-228600" lvl="1" marL="914400" algn="l">
              <a:lnSpc>
                <a:spcPct val="90000"/>
              </a:lnSpc>
              <a:spcBef>
                <a:spcPts val="500"/>
              </a:spcBef>
              <a:spcAft>
                <a:spcPts val="0"/>
              </a:spcAft>
              <a:buClr>
                <a:srgbClr val="3F3F3F"/>
              </a:buClr>
              <a:buSzPts val="1600"/>
              <a:buNone/>
              <a:defRPr/>
            </a:lvl2pPr>
            <a:lvl3pPr indent="-228600" lvl="2" marL="1371600" algn="l">
              <a:lnSpc>
                <a:spcPct val="90000"/>
              </a:lnSpc>
              <a:spcBef>
                <a:spcPts val="500"/>
              </a:spcBef>
              <a:spcAft>
                <a:spcPts val="0"/>
              </a:spcAft>
              <a:buClr>
                <a:srgbClr val="3F3F3F"/>
              </a:buClr>
              <a:buSzPts val="1600"/>
              <a:buNone/>
              <a:defRPr/>
            </a:lvl3pPr>
            <a:lvl4pPr indent="-228600" lvl="3" marL="1828800" algn="l">
              <a:lnSpc>
                <a:spcPct val="90000"/>
              </a:lnSpc>
              <a:spcBef>
                <a:spcPts val="500"/>
              </a:spcBef>
              <a:spcAft>
                <a:spcPts val="0"/>
              </a:spcAft>
              <a:buClr>
                <a:srgbClr val="3F3F3F"/>
              </a:buClr>
              <a:buSzPts val="1600"/>
              <a:buNone/>
              <a:defRPr/>
            </a:lvl4pPr>
            <a:lvl5pPr indent="-228600" lvl="4" marL="2286000" algn="l">
              <a:lnSpc>
                <a:spcPct val="90000"/>
              </a:lnSpc>
              <a:spcBef>
                <a:spcPts val="500"/>
              </a:spcBef>
              <a:spcAft>
                <a:spcPts val="0"/>
              </a:spcAft>
              <a:buClr>
                <a:srgbClr val="3F3F3F"/>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48"/>
          <p:cNvSpPr txBox="1"/>
          <p:nvPr>
            <p:ph idx="6" type="body"/>
          </p:nvPr>
        </p:nvSpPr>
        <p:spPr>
          <a:xfrm>
            <a:off x="4888689" y="3849456"/>
            <a:ext cx="3149100" cy="1922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3F3F3F"/>
              </a:buClr>
              <a:buSzPts val="1600"/>
              <a:buNone/>
              <a:defRPr/>
            </a:lvl1pPr>
            <a:lvl2pPr indent="-228600" lvl="1" marL="914400" algn="l">
              <a:lnSpc>
                <a:spcPct val="90000"/>
              </a:lnSpc>
              <a:spcBef>
                <a:spcPts val="500"/>
              </a:spcBef>
              <a:spcAft>
                <a:spcPts val="0"/>
              </a:spcAft>
              <a:buClr>
                <a:srgbClr val="3F3F3F"/>
              </a:buClr>
              <a:buSzPts val="1600"/>
              <a:buNone/>
              <a:defRPr/>
            </a:lvl2pPr>
            <a:lvl3pPr indent="-228600" lvl="2" marL="1371600" algn="l">
              <a:lnSpc>
                <a:spcPct val="90000"/>
              </a:lnSpc>
              <a:spcBef>
                <a:spcPts val="500"/>
              </a:spcBef>
              <a:spcAft>
                <a:spcPts val="0"/>
              </a:spcAft>
              <a:buClr>
                <a:srgbClr val="3F3F3F"/>
              </a:buClr>
              <a:buSzPts val="1600"/>
              <a:buNone/>
              <a:defRPr/>
            </a:lvl3pPr>
            <a:lvl4pPr indent="-228600" lvl="3" marL="1828800" algn="l">
              <a:lnSpc>
                <a:spcPct val="90000"/>
              </a:lnSpc>
              <a:spcBef>
                <a:spcPts val="500"/>
              </a:spcBef>
              <a:spcAft>
                <a:spcPts val="0"/>
              </a:spcAft>
              <a:buClr>
                <a:srgbClr val="3F3F3F"/>
              </a:buClr>
              <a:buSzPts val="1600"/>
              <a:buNone/>
              <a:defRPr/>
            </a:lvl4pPr>
            <a:lvl5pPr indent="-228600" lvl="4" marL="2286000" algn="l">
              <a:lnSpc>
                <a:spcPct val="90000"/>
              </a:lnSpc>
              <a:spcBef>
                <a:spcPts val="500"/>
              </a:spcBef>
              <a:spcAft>
                <a:spcPts val="0"/>
              </a:spcAft>
              <a:buClr>
                <a:srgbClr val="3F3F3F"/>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48"/>
          <p:cNvSpPr txBox="1"/>
          <p:nvPr>
            <p:ph idx="7" type="body"/>
          </p:nvPr>
        </p:nvSpPr>
        <p:spPr>
          <a:xfrm>
            <a:off x="1337076" y="3849456"/>
            <a:ext cx="3149100" cy="1922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3F3F3F"/>
              </a:buClr>
              <a:buSzPts val="1600"/>
              <a:buNone/>
              <a:defRPr/>
            </a:lvl1pPr>
            <a:lvl2pPr indent="-228600" lvl="1" marL="914400" algn="l">
              <a:lnSpc>
                <a:spcPct val="90000"/>
              </a:lnSpc>
              <a:spcBef>
                <a:spcPts val="500"/>
              </a:spcBef>
              <a:spcAft>
                <a:spcPts val="0"/>
              </a:spcAft>
              <a:buClr>
                <a:srgbClr val="3F3F3F"/>
              </a:buClr>
              <a:buSzPts val="1600"/>
              <a:buNone/>
              <a:defRPr/>
            </a:lvl2pPr>
            <a:lvl3pPr indent="-228600" lvl="2" marL="1371600" algn="l">
              <a:lnSpc>
                <a:spcPct val="90000"/>
              </a:lnSpc>
              <a:spcBef>
                <a:spcPts val="500"/>
              </a:spcBef>
              <a:spcAft>
                <a:spcPts val="0"/>
              </a:spcAft>
              <a:buClr>
                <a:srgbClr val="3F3F3F"/>
              </a:buClr>
              <a:buSzPts val="1600"/>
              <a:buNone/>
              <a:defRPr/>
            </a:lvl3pPr>
            <a:lvl4pPr indent="-228600" lvl="3" marL="1828800" algn="l">
              <a:lnSpc>
                <a:spcPct val="90000"/>
              </a:lnSpc>
              <a:spcBef>
                <a:spcPts val="500"/>
              </a:spcBef>
              <a:spcAft>
                <a:spcPts val="0"/>
              </a:spcAft>
              <a:buClr>
                <a:srgbClr val="3F3F3F"/>
              </a:buClr>
              <a:buSzPts val="1600"/>
              <a:buNone/>
              <a:defRPr/>
            </a:lvl4pPr>
            <a:lvl5pPr indent="-228600" lvl="4" marL="2286000" algn="l">
              <a:lnSpc>
                <a:spcPct val="90000"/>
              </a:lnSpc>
              <a:spcBef>
                <a:spcPts val="500"/>
              </a:spcBef>
              <a:spcAft>
                <a:spcPts val="0"/>
              </a:spcAft>
              <a:buClr>
                <a:srgbClr val="3F3F3F"/>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48"/>
          <p:cNvSpPr/>
          <p:nvPr>
            <p:ph idx="8" type="pic"/>
          </p:nvPr>
        </p:nvSpPr>
        <p:spPr>
          <a:xfrm>
            <a:off x="947634" y="1679576"/>
            <a:ext cx="376200" cy="376200"/>
          </a:xfrm>
          <a:prstGeom prst="rect">
            <a:avLst/>
          </a:prstGeom>
          <a:noFill/>
          <a:ln>
            <a:noFill/>
          </a:ln>
        </p:spPr>
      </p:sp>
      <p:sp>
        <p:nvSpPr>
          <p:cNvPr id="44" name="Google Shape;44;p48"/>
          <p:cNvSpPr/>
          <p:nvPr>
            <p:ph idx="9" type="pic"/>
          </p:nvPr>
        </p:nvSpPr>
        <p:spPr>
          <a:xfrm>
            <a:off x="4499246" y="1679576"/>
            <a:ext cx="376200" cy="376200"/>
          </a:xfrm>
          <a:prstGeom prst="rect">
            <a:avLst/>
          </a:prstGeom>
          <a:noFill/>
          <a:ln>
            <a:noFill/>
          </a:ln>
        </p:spPr>
      </p:sp>
      <p:sp>
        <p:nvSpPr>
          <p:cNvPr id="45" name="Google Shape;45;p48"/>
          <p:cNvSpPr/>
          <p:nvPr>
            <p:ph idx="13" type="pic"/>
          </p:nvPr>
        </p:nvSpPr>
        <p:spPr>
          <a:xfrm>
            <a:off x="8126282" y="1679576"/>
            <a:ext cx="376200" cy="376200"/>
          </a:xfrm>
          <a:prstGeom prst="rect">
            <a:avLst/>
          </a:prstGeom>
          <a:noFill/>
          <a:ln>
            <a:noFill/>
          </a:ln>
        </p:spPr>
      </p:sp>
      <p:sp>
        <p:nvSpPr>
          <p:cNvPr id="46" name="Google Shape;46;p48"/>
          <p:cNvSpPr/>
          <p:nvPr>
            <p:ph idx="14" type="pic"/>
          </p:nvPr>
        </p:nvSpPr>
        <p:spPr>
          <a:xfrm>
            <a:off x="947634" y="3792079"/>
            <a:ext cx="376200" cy="376200"/>
          </a:xfrm>
          <a:prstGeom prst="rect">
            <a:avLst/>
          </a:prstGeom>
          <a:noFill/>
          <a:ln>
            <a:noFill/>
          </a:ln>
        </p:spPr>
      </p:sp>
      <p:sp>
        <p:nvSpPr>
          <p:cNvPr id="47" name="Google Shape;47;p48"/>
          <p:cNvSpPr/>
          <p:nvPr>
            <p:ph idx="15" type="pic"/>
          </p:nvPr>
        </p:nvSpPr>
        <p:spPr>
          <a:xfrm>
            <a:off x="4499246" y="3792079"/>
            <a:ext cx="376200" cy="376200"/>
          </a:xfrm>
          <a:prstGeom prst="rect">
            <a:avLst/>
          </a:prstGeom>
          <a:noFill/>
          <a:ln>
            <a:noFill/>
          </a:ln>
        </p:spPr>
      </p:sp>
      <p:sp>
        <p:nvSpPr>
          <p:cNvPr id="48" name="Google Shape;48;p48"/>
          <p:cNvSpPr/>
          <p:nvPr>
            <p:ph idx="16" type="pic"/>
          </p:nvPr>
        </p:nvSpPr>
        <p:spPr>
          <a:xfrm>
            <a:off x="8126282" y="3792079"/>
            <a:ext cx="376200" cy="3762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9" name="Shape 49"/>
        <p:cNvGrpSpPr/>
        <p:nvPr/>
      </p:nvGrpSpPr>
      <p:grpSpPr>
        <a:xfrm>
          <a:off x="0" y="0"/>
          <a:ext cx="0" cy="0"/>
          <a:chOff x="0" y="0"/>
          <a:chExt cx="0" cy="0"/>
        </a:xfrm>
      </p:grpSpPr>
      <p:sp>
        <p:nvSpPr>
          <p:cNvPr id="50" name="Google Shape;50;p5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51"/>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51"/>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5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5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5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6" name="Shape 56"/>
        <p:cNvGrpSpPr/>
        <p:nvPr/>
      </p:nvGrpSpPr>
      <p:grpSpPr>
        <a:xfrm>
          <a:off x="0" y="0"/>
          <a:ext cx="0" cy="0"/>
          <a:chOff x="0" y="0"/>
          <a:chExt cx="0" cy="0"/>
        </a:xfrm>
      </p:grpSpPr>
      <p:sp>
        <p:nvSpPr>
          <p:cNvPr id="57" name="Google Shape;57;p52"/>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52"/>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9" name="Google Shape;59;p52"/>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52"/>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1" name="Google Shape;61;p52"/>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5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5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5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5" name="Shape 65"/>
        <p:cNvGrpSpPr/>
        <p:nvPr/>
      </p:nvGrpSpPr>
      <p:grpSpPr>
        <a:xfrm>
          <a:off x="0" y="0"/>
          <a:ext cx="0" cy="0"/>
          <a:chOff x="0" y="0"/>
          <a:chExt cx="0" cy="0"/>
        </a:xfrm>
      </p:grpSpPr>
      <p:sp>
        <p:nvSpPr>
          <p:cNvPr id="66" name="Google Shape;66;p53"/>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3200"/>
              <a:buFont typeface="Avenir"/>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53"/>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8" name="Google Shape;68;p53"/>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5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5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5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2" name="Shape 72"/>
        <p:cNvGrpSpPr/>
        <p:nvPr/>
      </p:nvGrpSpPr>
      <p:grpSpPr>
        <a:xfrm>
          <a:off x="0" y="0"/>
          <a:ext cx="0" cy="0"/>
          <a:chOff x="0" y="0"/>
          <a:chExt cx="0" cy="0"/>
        </a:xfrm>
      </p:grpSpPr>
      <p:sp>
        <p:nvSpPr>
          <p:cNvPr id="73" name="Google Shape;73;p54"/>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3200"/>
              <a:buFont typeface="Avenir"/>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54"/>
          <p:cNvSpPr/>
          <p:nvPr>
            <p:ph idx="2" type="pic"/>
          </p:nvPr>
        </p:nvSpPr>
        <p:spPr>
          <a:xfrm>
            <a:off x="5183188" y="987425"/>
            <a:ext cx="6172200" cy="4873500"/>
          </a:xfrm>
          <a:prstGeom prst="rect">
            <a:avLst/>
          </a:prstGeom>
          <a:noFill/>
          <a:ln>
            <a:noFill/>
          </a:ln>
        </p:spPr>
      </p:sp>
      <p:sp>
        <p:nvSpPr>
          <p:cNvPr id="75" name="Google Shape;75;p54"/>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6" name="Google Shape;76;p5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5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5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9" name="Shape 79"/>
        <p:cNvGrpSpPr/>
        <p:nvPr/>
      </p:nvGrpSpPr>
      <p:grpSpPr>
        <a:xfrm>
          <a:off x="0" y="0"/>
          <a:ext cx="0" cy="0"/>
          <a:chOff x="0" y="0"/>
          <a:chExt cx="0" cy="0"/>
        </a:xfrm>
      </p:grpSpPr>
      <p:sp>
        <p:nvSpPr>
          <p:cNvPr id="80" name="Google Shape;80;p5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55"/>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5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5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5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5" name="Shape 85"/>
        <p:cNvGrpSpPr/>
        <p:nvPr/>
      </p:nvGrpSpPr>
      <p:grpSpPr>
        <a:xfrm>
          <a:off x="0" y="0"/>
          <a:ext cx="0" cy="0"/>
          <a:chOff x="0" y="0"/>
          <a:chExt cx="0" cy="0"/>
        </a:xfrm>
      </p:grpSpPr>
      <p:sp>
        <p:nvSpPr>
          <p:cNvPr id="86" name="Google Shape;86;p56"/>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56"/>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5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5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5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400"/>
              <a:buFont typeface="Avenir"/>
              <a:buNone/>
              <a:defRPr b="1" i="0" sz="4400" u="none" cap="none" strike="noStrike">
                <a:solidFill>
                  <a:schemeClr val="dk2"/>
                </a:solidFill>
                <a:latin typeface="Avenir"/>
                <a:ea typeface="Avenir"/>
                <a:cs typeface="Avenir"/>
                <a:sym typeface="Avenir"/>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9pPr>
          </a:lstStyle>
          <a:p/>
        </p:txBody>
      </p:sp>
      <p:sp>
        <p:nvSpPr>
          <p:cNvPr id="11" name="Google Shape;11;p4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C8D94"/>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4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C8D94"/>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4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s://www.mdboscoc.org/pit-count"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descr="A picture containing person, building, ware, person&#10;&#10;Description automatically generated" id="96" name="Google Shape;96;p7"/>
          <p:cNvPicPr preferRelativeResize="0"/>
          <p:nvPr/>
        </p:nvPicPr>
        <p:blipFill rotWithShape="1">
          <a:blip r:embed="rId3">
            <a:alphaModFix/>
          </a:blip>
          <a:srcRect b="17155" l="0" r="0" t="5969"/>
          <a:stretch/>
        </p:blipFill>
        <p:spPr>
          <a:xfrm>
            <a:off x="0" y="0"/>
            <a:ext cx="12192000" cy="6858000"/>
          </a:xfrm>
          <a:prstGeom prst="rect">
            <a:avLst/>
          </a:prstGeom>
          <a:noFill/>
          <a:ln>
            <a:noFill/>
          </a:ln>
        </p:spPr>
      </p:pic>
      <p:sp>
        <p:nvSpPr>
          <p:cNvPr id="97" name="Google Shape;97;p7"/>
          <p:cNvSpPr txBox="1"/>
          <p:nvPr/>
        </p:nvSpPr>
        <p:spPr>
          <a:xfrm>
            <a:off x="8345325" y="3130900"/>
            <a:ext cx="4066500" cy="8160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lt1"/>
              </a:buClr>
              <a:buSzPts val="3600"/>
              <a:buFont typeface="Gill Sans"/>
              <a:buNone/>
            </a:pPr>
            <a:r>
              <a:t/>
            </a:r>
            <a:endParaRPr b="1" i="0" sz="2300" u="none" cap="none" strike="noStrike">
              <a:solidFill>
                <a:schemeClr val="accent2"/>
              </a:solidFill>
              <a:latin typeface="Verdana"/>
              <a:ea typeface="Verdana"/>
              <a:cs typeface="Verdana"/>
              <a:sym typeface="Verdana"/>
            </a:endParaRPr>
          </a:p>
          <a:p>
            <a:pPr indent="0" lvl="0" marL="0" marR="0" rtl="0" algn="l">
              <a:lnSpc>
                <a:spcPct val="100000"/>
              </a:lnSpc>
              <a:spcBef>
                <a:spcPts val="0"/>
              </a:spcBef>
              <a:spcAft>
                <a:spcPts val="0"/>
              </a:spcAft>
              <a:buClr>
                <a:schemeClr val="lt1"/>
              </a:buClr>
              <a:buSzPts val="3600"/>
              <a:buFont typeface="Gill Sans"/>
              <a:buNone/>
            </a:pPr>
            <a:r>
              <a:t/>
            </a:r>
            <a:endParaRPr b="1" i="0" sz="2800" u="none" cap="none" strike="noStrike">
              <a:solidFill>
                <a:schemeClr val="accent2"/>
              </a:solidFill>
              <a:latin typeface="Verdana"/>
              <a:ea typeface="Verdana"/>
              <a:cs typeface="Verdana"/>
              <a:sym typeface="Verdana"/>
            </a:endParaRPr>
          </a:p>
          <a:p>
            <a:pPr indent="0" lvl="0" marL="0" marR="0" rtl="0" algn="l">
              <a:lnSpc>
                <a:spcPct val="100000"/>
              </a:lnSpc>
              <a:spcBef>
                <a:spcPts val="0"/>
              </a:spcBef>
              <a:spcAft>
                <a:spcPts val="0"/>
              </a:spcAft>
              <a:buClr>
                <a:schemeClr val="lt1"/>
              </a:buClr>
              <a:buSzPts val="3600"/>
              <a:buFont typeface="Gill Sans"/>
              <a:buNone/>
            </a:pPr>
            <a:r>
              <a:rPr b="1" i="0" lang="en-US" sz="2100" u="none" cap="none" strike="noStrike">
                <a:solidFill>
                  <a:schemeClr val="accent2"/>
                </a:solidFill>
                <a:latin typeface="Verdana"/>
                <a:ea typeface="Verdana"/>
                <a:cs typeface="Verdana"/>
                <a:sym typeface="Verdana"/>
              </a:rPr>
              <a:t>2024 PIT Committee</a:t>
            </a:r>
            <a:endParaRPr b="1" i="0" sz="2100" u="none" cap="none" strike="noStrike">
              <a:solidFill>
                <a:schemeClr val="accent2"/>
              </a:solidFill>
              <a:latin typeface="Verdana"/>
              <a:ea typeface="Verdana"/>
              <a:cs typeface="Verdana"/>
              <a:sym typeface="Verdana"/>
            </a:endParaRPr>
          </a:p>
          <a:p>
            <a:pPr indent="0" lvl="0" marL="0" marR="0" rtl="0" algn="l">
              <a:lnSpc>
                <a:spcPct val="100000"/>
              </a:lnSpc>
              <a:spcBef>
                <a:spcPts val="0"/>
              </a:spcBef>
              <a:spcAft>
                <a:spcPts val="0"/>
              </a:spcAft>
              <a:buClr>
                <a:schemeClr val="lt1"/>
              </a:buClr>
              <a:buSzPts val="3600"/>
              <a:buFont typeface="Gill Sans"/>
              <a:buNone/>
            </a:pPr>
            <a:r>
              <a:rPr b="1" lang="en-US" sz="2100">
                <a:solidFill>
                  <a:schemeClr val="accent2"/>
                </a:solidFill>
                <a:latin typeface="Verdana"/>
                <a:ea typeface="Verdana"/>
                <a:cs typeface="Verdana"/>
                <a:sym typeface="Verdana"/>
              </a:rPr>
              <a:t>December 15</a:t>
            </a:r>
            <a:r>
              <a:rPr b="1" i="0" lang="en-US" sz="2100" u="none" cap="none" strike="noStrike">
                <a:solidFill>
                  <a:schemeClr val="accent2"/>
                </a:solidFill>
                <a:latin typeface="Verdana"/>
                <a:ea typeface="Verdana"/>
                <a:cs typeface="Verdana"/>
                <a:sym typeface="Verdana"/>
              </a:rPr>
              <a:t>, 2023</a:t>
            </a:r>
            <a:endParaRPr b="1" i="0" sz="2100" u="none" cap="none" strike="noStrike">
              <a:solidFill>
                <a:schemeClr val="accent2"/>
              </a:solidFill>
              <a:latin typeface="Verdana"/>
              <a:ea typeface="Verdana"/>
              <a:cs typeface="Verdana"/>
              <a:sym typeface="Verdana"/>
            </a:endParaRPr>
          </a:p>
          <a:p>
            <a:pPr indent="0" lvl="0" marL="0" marR="0" rtl="0" algn="l">
              <a:lnSpc>
                <a:spcPct val="100000"/>
              </a:lnSpc>
              <a:spcBef>
                <a:spcPts val="0"/>
              </a:spcBef>
              <a:spcAft>
                <a:spcPts val="0"/>
              </a:spcAft>
              <a:buClr>
                <a:schemeClr val="lt1"/>
              </a:buClr>
              <a:buSzPts val="3600"/>
              <a:buFont typeface="Gill Sans"/>
              <a:buNone/>
            </a:pPr>
            <a:r>
              <a:rPr b="1" i="0" lang="en-US" sz="2100" u="none" cap="none" strike="noStrike">
                <a:solidFill>
                  <a:schemeClr val="accent2"/>
                </a:solidFill>
                <a:latin typeface="Verdana"/>
                <a:ea typeface="Verdana"/>
                <a:cs typeface="Verdana"/>
                <a:sym typeface="Verdana"/>
              </a:rPr>
              <a:t>1</a:t>
            </a:r>
            <a:r>
              <a:rPr b="1" lang="en-US" sz="2100">
                <a:solidFill>
                  <a:schemeClr val="accent2"/>
                </a:solidFill>
                <a:latin typeface="Verdana"/>
                <a:ea typeface="Verdana"/>
                <a:cs typeface="Verdana"/>
                <a:sym typeface="Verdana"/>
              </a:rPr>
              <a:t>2:00pm-1:00pm</a:t>
            </a:r>
            <a:endParaRPr b="1" i="0" sz="2100" u="none" cap="none" strike="noStrike">
              <a:solidFill>
                <a:schemeClr val="accent2"/>
              </a:solidFill>
              <a:latin typeface="Verdana"/>
              <a:ea typeface="Verdana"/>
              <a:cs typeface="Verdana"/>
              <a:sym typeface="Verdana"/>
            </a:endParaRPr>
          </a:p>
        </p:txBody>
      </p:sp>
      <p:pic>
        <p:nvPicPr>
          <p:cNvPr descr="A close up of a logo&#10;&#10;Description automatically generated" id="98" name="Google Shape;98;p7"/>
          <p:cNvPicPr preferRelativeResize="0"/>
          <p:nvPr/>
        </p:nvPicPr>
        <p:blipFill rotWithShape="1">
          <a:blip r:embed="rId4">
            <a:alphaModFix/>
          </a:blip>
          <a:srcRect b="35384" l="0" r="0" t="32961"/>
          <a:stretch/>
        </p:blipFill>
        <p:spPr>
          <a:xfrm>
            <a:off x="8002643" y="5461000"/>
            <a:ext cx="4066460" cy="1287175"/>
          </a:xfrm>
          <a:prstGeom prst="rect">
            <a:avLst/>
          </a:prstGeom>
          <a:noFill/>
          <a:ln>
            <a:noFill/>
          </a:ln>
        </p:spPr>
      </p:pic>
      <p:sp>
        <p:nvSpPr>
          <p:cNvPr id="99" name="Google Shape;99;p7"/>
          <p:cNvSpPr/>
          <p:nvPr/>
        </p:nvSpPr>
        <p:spPr>
          <a:xfrm>
            <a:off x="0" y="0"/>
            <a:ext cx="7879747" cy="6858000"/>
          </a:xfrm>
          <a:prstGeom prst="rect">
            <a:avLst/>
          </a:prstGeom>
          <a:solidFill>
            <a:srgbClr val="30324B">
              <a:alpha val="2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4"/>
          <p:cNvSpPr txBox="1"/>
          <p:nvPr>
            <p:ph idx="1" type="body"/>
          </p:nvPr>
        </p:nvSpPr>
        <p:spPr>
          <a:xfrm>
            <a:off x="707425" y="2173575"/>
            <a:ext cx="10515600" cy="3699900"/>
          </a:xfrm>
          <a:prstGeom prst="rect">
            <a:avLst/>
          </a:prstGeom>
          <a:noFill/>
          <a:ln>
            <a:noFill/>
          </a:ln>
        </p:spPr>
        <p:txBody>
          <a:bodyPr anchorCtr="0" anchor="t" bIns="45700" lIns="91425" spcFirstLastPara="1" rIns="91425" wrap="square" tIns="45700">
            <a:noAutofit/>
          </a:bodyPr>
          <a:lstStyle/>
          <a:p>
            <a:pPr indent="-590550" lvl="0" marL="685800" rtl="0" algn="l">
              <a:lnSpc>
                <a:spcPct val="130000"/>
              </a:lnSpc>
              <a:spcBef>
                <a:spcPts val="0"/>
              </a:spcBef>
              <a:spcAft>
                <a:spcPts val="0"/>
              </a:spcAft>
              <a:buSzPts val="2100"/>
              <a:buFont typeface="Calibri"/>
              <a:buAutoNum type="romanUcPeriod"/>
            </a:pPr>
            <a:r>
              <a:rPr lang="en-US" sz="2100"/>
              <a:t>Coordination Overview</a:t>
            </a:r>
            <a:endParaRPr sz="2100"/>
          </a:p>
          <a:p>
            <a:pPr indent="-590550" lvl="0" marL="685800" rtl="0" algn="l">
              <a:lnSpc>
                <a:spcPct val="130000"/>
              </a:lnSpc>
              <a:spcBef>
                <a:spcPts val="0"/>
              </a:spcBef>
              <a:spcAft>
                <a:spcPts val="0"/>
              </a:spcAft>
              <a:buSzPts val="2100"/>
              <a:buFont typeface="Calibri"/>
              <a:buAutoNum type="romanUcPeriod"/>
            </a:pPr>
            <a:r>
              <a:rPr lang="en-US" sz="2100"/>
              <a:t>LHCs PIT Form</a:t>
            </a:r>
            <a:endParaRPr sz="2100"/>
          </a:p>
          <a:p>
            <a:pPr indent="-590550" lvl="0" marL="685800" rtl="0" algn="l">
              <a:lnSpc>
                <a:spcPct val="130000"/>
              </a:lnSpc>
              <a:spcBef>
                <a:spcPts val="0"/>
              </a:spcBef>
              <a:spcAft>
                <a:spcPts val="0"/>
              </a:spcAft>
              <a:buSzPts val="2100"/>
              <a:buFont typeface="Calibri"/>
              <a:buAutoNum type="romanUcPeriod"/>
            </a:pPr>
            <a:r>
              <a:rPr lang="en-US" sz="2100"/>
              <a:t>Upcoming Dates/Timeline</a:t>
            </a:r>
            <a:endParaRPr sz="2100"/>
          </a:p>
          <a:p>
            <a:pPr indent="-590550" lvl="0" marL="685800" rtl="0" algn="l">
              <a:lnSpc>
                <a:spcPct val="130000"/>
              </a:lnSpc>
              <a:spcBef>
                <a:spcPts val="0"/>
              </a:spcBef>
              <a:spcAft>
                <a:spcPts val="0"/>
              </a:spcAft>
              <a:buSzPts val="2100"/>
              <a:buFont typeface="Calibri"/>
              <a:buAutoNum type="romanUcPeriod"/>
            </a:pPr>
            <a:r>
              <a:rPr lang="en-US" sz="2100"/>
              <a:t>Unsheltered Mobile App Update</a:t>
            </a:r>
            <a:endParaRPr sz="2100"/>
          </a:p>
          <a:p>
            <a:pPr indent="-590550" lvl="0" marL="685800" rtl="0" algn="l">
              <a:lnSpc>
                <a:spcPct val="130000"/>
              </a:lnSpc>
              <a:spcBef>
                <a:spcPts val="0"/>
              </a:spcBef>
              <a:spcAft>
                <a:spcPts val="0"/>
              </a:spcAft>
              <a:buSzPts val="2100"/>
              <a:buFont typeface="Calibri"/>
              <a:buAutoNum type="romanUcPeriod"/>
            </a:pPr>
            <a:r>
              <a:rPr lang="en-US" sz="2100"/>
              <a:t>Training Materials Discussion</a:t>
            </a:r>
            <a:endParaRPr sz="2100"/>
          </a:p>
          <a:p>
            <a:pPr indent="-590550" lvl="0" marL="685800" rtl="0" algn="l">
              <a:lnSpc>
                <a:spcPct val="130000"/>
              </a:lnSpc>
              <a:spcBef>
                <a:spcPts val="0"/>
              </a:spcBef>
              <a:spcAft>
                <a:spcPts val="0"/>
              </a:spcAft>
              <a:buSzPts val="2100"/>
              <a:buFont typeface="Calibri"/>
              <a:buAutoNum type="romanUcPeriod"/>
            </a:pPr>
            <a:r>
              <a:rPr lang="en-US" sz="2100"/>
              <a:t>Recruitment Tools</a:t>
            </a:r>
            <a:endParaRPr sz="2100"/>
          </a:p>
          <a:p>
            <a:pPr indent="-590550" lvl="0" marL="685800" rtl="0" algn="l">
              <a:lnSpc>
                <a:spcPct val="130000"/>
              </a:lnSpc>
              <a:spcBef>
                <a:spcPts val="0"/>
              </a:spcBef>
              <a:spcAft>
                <a:spcPts val="0"/>
              </a:spcAft>
              <a:buSzPts val="2100"/>
              <a:buFont typeface="Calibri"/>
              <a:buAutoNum type="romanUcPeriod"/>
            </a:pPr>
            <a:r>
              <a:rPr lang="en-US" sz="2100"/>
              <a:t>Support</a:t>
            </a:r>
            <a:endParaRPr sz="2100"/>
          </a:p>
          <a:p>
            <a:pPr indent="-590550" lvl="0" marL="685800" rtl="0" algn="l">
              <a:lnSpc>
                <a:spcPct val="130000"/>
              </a:lnSpc>
              <a:spcBef>
                <a:spcPts val="0"/>
              </a:spcBef>
              <a:spcAft>
                <a:spcPts val="0"/>
              </a:spcAft>
              <a:buSzPts val="2100"/>
              <a:buFont typeface="Calibri"/>
              <a:buAutoNum type="romanUcPeriod"/>
            </a:pPr>
            <a:r>
              <a:rPr lang="en-US" sz="2100"/>
              <a:t>Questions/Discussion</a:t>
            </a:r>
            <a:endParaRPr sz="2100"/>
          </a:p>
        </p:txBody>
      </p:sp>
      <p:sp>
        <p:nvSpPr>
          <p:cNvPr id="105" name="Google Shape;105;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06" name="Google Shape;106;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venir"/>
              <a:buNone/>
            </a:pPr>
            <a:r>
              <a:rPr lang="en-US">
                <a:latin typeface="Calibri"/>
                <a:ea typeface="Calibri"/>
                <a:cs typeface="Calibri"/>
                <a:sym typeface="Calibri"/>
              </a:rPr>
              <a:t>Meeting Agenda</a:t>
            </a:r>
            <a:endParaRPr>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g29c3637114e_0_1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13" name="Google Shape;113;g29c3637114e_0_1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latin typeface="Calibri"/>
                <a:ea typeface="Calibri"/>
                <a:cs typeface="Calibri"/>
                <a:sym typeface="Calibri"/>
              </a:rPr>
              <a:t>Coordination</a:t>
            </a:r>
            <a:endParaRPr>
              <a:latin typeface="Calibri"/>
              <a:ea typeface="Calibri"/>
              <a:cs typeface="Calibri"/>
              <a:sym typeface="Calibri"/>
            </a:endParaRPr>
          </a:p>
        </p:txBody>
      </p:sp>
      <p:pic>
        <p:nvPicPr>
          <p:cNvPr id="114" name="Google Shape;114;g29c3637114e_0_14"/>
          <p:cNvPicPr preferRelativeResize="0"/>
          <p:nvPr/>
        </p:nvPicPr>
        <p:blipFill rotWithShape="1">
          <a:blip r:embed="rId3">
            <a:alphaModFix/>
          </a:blip>
          <a:srcRect b="0" l="0" r="0" t="0"/>
          <a:stretch/>
        </p:blipFill>
        <p:spPr>
          <a:xfrm>
            <a:off x="342325" y="2164800"/>
            <a:ext cx="11507350" cy="4416150"/>
          </a:xfrm>
          <a:prstGeom prst="rect">
            <a:avLst/>
          </a:prstGeom>
          <a:noFill/>
          <a:ln>
            <a:noFill/>
          </a:ln>
        </p:spPr>
      </p:pic>
      <p:sp>
        <p:nvSpPr>
          <p:cNvPr id="115" name="Google Shape;115;g29c3637114e_0_14"/>
          <p:cNvSpPr txBox="1"/>
          <p:nvPr/>
        </p:nvSpPr>
        <p:spPr>
          <a:xfrm>
            <a:off x="4713150" y="2981850"/>
            <a:ext cx="2918100" cy="1046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alibri"/>
                <a:ea typeface="Calibri"/>
                <a:cs typeface="Calibri"/>
                <a:sym typeface="Calibri"/>
              </a:rPr>
              <a:t>BoS &amp; PIT</a:t>
            </a:r>
            <a:endParaRPr b="1" i="0" sz="2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alibri"/>
                <a:ea typeface="Calibri"/>
                <a:cs typeface="Calibri"/>
                <a:sym typeface="Calibri"/>
              </a:rPr>
              <a:t>Committee</a:t>
            </a:r>
            <a:endParaRPr b="1" i="0" sz="2800" u="none" cap="none" strike="noStrike">
              <a:solidFill>
                <a:srgbClr val="000000"/>
              </a:solidFill>
              <a:latin typeface="Calibri"/>
              <a:ea typeface="Calibri"/>
              <a:cs typeface="Calibri"/>
              <a:sym typeface="Calibri"/>
            </a:endParaRPr>
          </a:p>
        </p:txBody>
      </p:sp>
      <p:sp>
        <p:nvSpPr>
          <p:cNvPr id="116" name="Google Shape;116;g29c3637114e_0_14"/>
          <p:cNvSpPr txBox="1"/>
          <p:nvPr/>
        </p:nvSpPr>
        <p:spPr>
          <a:xfrm>
            <a:off x="4139850" y="4419250"/>
            <a:ext cx="40647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alibri"/>
                <a:ea typeface="Calibri"/>
                <a:cs typeface="Calibri"/>
                <a:sym typeface="Calibri"/>
              </a:rPr>
              <a:t>LHC PIT Leads/Reps</a:t>
            </a:r>
            <a:endParaRPr b="1" i="0" sz="2800" u="none" cap="none" strike="noStrike">
              <a:solidFill>
                <a:srgbClr val="000000"/>
              </a:solidFill>
              <a:latin typeface="Calibri"/>
              <a:ea typeface="Calibri"/>
              <a:cs typeface="Calibri"/>
              <a:sym typeface="Calibri"/>
            </a:endParaRPr>
          </a:p>
        </p:txBody>
      </p:sp>
      <p:sp>
        <p:nvSpPr>
          <p:cNvPr id="117" name="Google Shape;117;g29c3637114e_0_14"/>
          <p:cNvSpPr txBox="1"/>
          <p:nvPr/>
        </p:nvSpPr>
        <p:spPr>
          <a:xfrm>
            <a:off x="3566250" y="5576125"/>
            <a:ext cx="52119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FFFFFF"/>
                </a:solidFill>
                <a:latin typeface="Calibri"/>
                <a:ea typeface="Calibri"/>
                <a:cs typeface="Calibri"/>
                <a:sym typeface="Calibri"/>
              </a:rPr>
              <a:t>Agency/Organization PIT Leads</a:t>
            </a:r>
            <a:endParaRPr b="1" i="0" sz="2800" u="none" cap="none" strike="noStrike">
              <a:solidFill>
                <a:srgbClr val="FFFFFF"/>
              </a:solidFill>
              <a:latin typeface="Calibri"/>
              <a:ea typeface="Calibri"/>
              <a:cs typeface="Calibri"/>
              <a:sym typeface="Calibri"/>
            </a:endParaRPr>
          </a:p>
        </p:txBody>
      </p:sp>
      <p:pic>
        <p:nvPicPr>
          <p:cNvPr id="118" name="Google Shape;118;g29c3637114e_0_14"/>
          <p:cNvPicPr preferRelativeResize="0"/>
          <p:nvPr/>
        </p:nvPicPr>
        <p:blipFill rotWithShape="1">
          <a:blip r:embed="rId4">
            <a:alphaModFix/>
          </a:blip>
          <a:srcRect b="0" l="0" r="0" t="0"/>
          <a:stretch/>
        </p:blipFill>
        <p:spPr>
          <a:xfrm>
            <a:off x="8910625" y="2314050"/>
            <a:ext cx="1965200" cy="1912100"/>
          </a:xfrm>
          <a:prstGeom prst="rect">
            <a:avLst/>
          </a:prstGeom>
          <a:noFill/>
          <a:ln>
            <a:noFill/>
          </a:ln>
        </p:spPr>
      </p:pic>
      <p:sp>
        <p:nvSpPr>
          <p:cNvPr id="119" name="Google Shape;119;g29c3637114e_0_14"/>
          <p:cNvSpPr txBox="1"/>
          <p:nvPr/>
        </p:nvSpPr>
        <p:spPr>
          <a:xfrm>
            <a:off x="9343500" y="2677475"/>
            <a:ext cx="12774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FFFFFF"/>
                </a:solidFill>
                <a:latin typeface="Calibri"/>
                <a:ea typeface="Calibri"/>
                <a:cs typeface="Calibri"/>
                <a:sym typeface="Calibri"/>
              </a:rPr>
              <a:t>Team </a:t>
            </a:r>
            <a:endParaRPr b="1" i="0" sz="28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FFFFFF"/>
                </a:solidFill>
                <a:latin typeface="Calibri"/>
                <a:ea typeface="Calibri"/>
                <a:cs typeface="Calibri"/>
                <a:sym typeface="Calibri"/>
              </a:rPr>
              <a:t>HMIS</a:t>
            </a:r>
            <a:endParaRPr b="1" i="0" sz="2800" u="none" cap="none" strike="noStrike">
              <a:solidFill>
                <a:srgbClr val="FFFFFF"/>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57"/>
          <p:cNvSpPr txBox="1"/>
          <p:nvPr>
            <p:ph idx="1" type="body"/>
          </p:nvPr>
        </p:nvSpPr>
        <p:spPr>
          <a:xfrm>
            <a:off x="838200" y="2256427"/>
            <a:ext cx="10515600" cy="4293900"/>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t/>
            </a:r>
            <a:endParaRPr/>
          </a:p>
          <a:p>
            <a:pPr indent="0" lvl="0" marL="114300" rtl="0" algn="l">
              <a:lnSpc>
                <a:spcPct val="90000"/>
              </a:lnSpc>
              <a:spcBef>
                <a:spcPts val="1000"/>
              </a:spcBef>
              <a:spcAft>
                <a:spcPts val="0"/>
              </a:spcAft>
              <a:buSzPts val="1800"/>
              <a:buNone/>
            </a:pPr>
            <a:r>
              <a:t/>
            </a:r>
            <a:endParaRPr/>
          </a:p>
        </p:txBody>
      </p:sp>
      <p:sp>
        <p:nvSpPr>
          <p:cNvPr id="125" name="Google Shape;125;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26" name="Google Shape;126;p5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venir"/>
              <a:buNone/>
            </a:pPr>
            <a:r>
              <a:rPr lang="en-US">
                <a:latin typeface="Calibri"/>
                <a:ea typeface="Calibri"/>
                <a:cs typeface="Calibri"/>
                <a:sym typeface="Calibri"/>
              </a:rPr>
              <a:t>LHCs PIT Event Form</a:t>
            </a:r>
            <a:endParaRPr>
              <a:latin typeface="Calibri"/>
              <a:ea typeface="Calibri"/>
              <a:cs typeface="Calibri"/>
              <a:sym typeface="Calibri"/>
            </a:endParaRPr>
          </a:p>
        </p:txBody>
      </p:sp>
      <p:sp>
        <p:nvSpPr>
          <p:cNvPr id="127" name="Google Shape;127;p57"/>
          <p:cNvSpPr txBox="1"/>
          <p:nvPr/>
        </p:nvSpPr>
        <p:spPr>
          <a:xfrm>
            <a:off x="404263" y="2153990"/>
            <a:ext cx="11069100" cy="3232500"/>
          </a:xfrm>
          <a:prstGeom prst="rect">
            <a:avLst/>
          </a:prstGeom>
          <a:noFill/>
          <a:ln>
            <a:noFill/>
          </a:ln>
        </p:spPr>
        <p:txBody>
          <a:bodyPr anchorCtr="0" anchor="t" bIns="45700" lIns="91425" spcFirstLastPara="1" rIns="91425" wrap="square" tIns="45700">
            <a:spAutoFit/>
          </a:bodyPr>
          <a:lstStyle/>
          <a:p>
            <a:pPr indent="0" lvl="3" marL="0" marR="0" rtl="0" algn="l">
              <a:lnSpc>
                <a:spcPct val="100000"/>
              </a:lnSpc>
              <a:spcBef>
                <a:spcPts val="0"/>
              </a:spcBef>
              <a:spcAft>
                <a:spcPts val="0"/>
              </a:spcAft>
              <a:buClr>
                <a:srgbClr val="000000"/>
              </a:buClr>
              <a:buSzPts val="3200"/>
              <a:buFont typeface="Arial"/>
              <a:buNone/>
            </a:pPr>
            <a:r>
              <a:t/>
            </a:r>
            <a:endParaRPr b="0" i="0" sz="2800" u="sng" cap="none" strike="noStrike">
              <a:solidFill>
                <a:srgbClr val="000000"/>
              </a:solidFill>
              <a:latin typeface="Calibri"/>
              <a:ea typeface="Calibri"/>
              <a:cs typeface="Calibri"/>
              <a:sym typeface="Calibri"/>
            </a:endParaRPr>
          </a:p>
          <a:p>
            <a:pPr indent="-457200" lvl="3" marL="736600" marR="0" rtl="0" algn="l">
              <a:lnSpc>
                <a:spcPct val="100000"/>
              </a:lnSpc>
              <a:spcBef>
                <a:spcPts val="0"/>
              </a:spcBef>
              <a:spcAft>
                <a:spcPts val="0"/>
              </a:spcAft>
              <a:buClr>
                <a:srgbClr val="000000"/>
              </a:buClr>
              <a:buSzPts val="3200"/>
              <a:buFont typeface="Arial"/>
              <a:buChar char="•"/>
            </a:pPr>
            <a:r>
              <a:rPr lang="en-US" sz="2800">
                <a:latin typeface="Calibri"/>
                <a:ea typeface="Calibri"/>
                <a:cs typeface="Calibri"/>
                <a:sym typeface="Calibri"/>
              </a:rPr>
              <a:t>Purpose: for MD BoS to understand your LHC’s plan</a:t>
            </a:r>
            <a:endParaRPr b="0" i="0" sz="2800" u="none" cap="none" strike="noStrike">
              <a:solidFill>
                <a:srgbClr val="000000"/>
              </a:solidFill>
              <a:latin typeface="Calibri"/>
              <a:ea typeface="Calibri"/>
              <a:cs typeface="Calibri"/>
              <a:sym typeface="Calibri"/>
            </a:endParaRPr>
          </a:p>
          <a:p>
            <a:pPr indent="-457200" lvl="3" marL="736600" marR="0" rtl="0" algn="l">
              <a:lnSpc>
                <a:spcPct val="100000"/>
              </a:lnSpc>
              <a:spcBef>
                <a:spcPts val="0"/>
              </a:spcBef>
              <a:spcAft>
                <a:spcPts val="0"/>
              </a:spcAft>
              <a:buClr>
                <a:srgbClr val="000000"/>
              </a:buClr>
              <a:buSzPts val="3200"/>
              <a:buFont typeface="Arial"/>
              <a:buChar char="•"/>
            </a:pPr>
            <a:r>
              <a:rPr lang="en-US" sz="2800">
                <a:latin typeface="Calibri"/>
                <a:ea typeface="Calibri"/>
                <a:cs typeface="Calibri"/>
                <a:sym typeface="Calibri"/>
              </a:rPr>
              <a:t>Google Form</a:t>
            </a:r>
            <a:endParaRPr sz="2800" u="sng">
              <a:latin typeface="Calibri"/>
              <a:ea typeface="Calibri"/>
              <a:cs typeface="Calibri"/>
              <a:sym typeface="Calibri"/>
            </a:endParaRPr>
          </a:p>
          <a:p>
            <a:pPr indent="-431800" lvl="3" marL="736600" marR="0" rtl="0" algn="l">
              <a:lnSpc>
                <a:spcPct val="100000"/>
              </a:lnSpc>
              <a:spcBef>
                <a:spcPts val="0"/>
              </a:spcBef>
              <a:spcAft>
                <a:spcPts val="0"/>
              </a:spcAft>
              <a:buSzPts val="2800"/>
              <a:buFont typeface="Calibri"/>
              <a:buChar char="•"/>
            </a:pPr>
            <a:r>
              <a:rPr lang="en-US" sz="2800">
                <a:latin typeface="Calibri"/>
                <a:ea typeface="Calibri"/>
                <a:cs typeface="Calibri"/>
                <a:sym typeface="Calibri"/>
              </a:rPr>
              <a:t>Contact, Count Type, Training Plans</a:t>
            </a:r>
            <a:endParaRPr sz="28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b="0" i="0" sz="2800"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Calibri"/>
              <a:ea typeface="Calibri"/>
              <a:cs typeface="Calibri"/>
              <a:sym typeface="Calibri"/>
            </a:endParaRPr>
          </a:p>
          <a:p>
            <a:pPr indent="45720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g29c3637114e_0_117"/>
          <p:cNvSpPr txBox="1"/>
          <p:nvPr>
            <p:ph idx="1" type="body"/>
          </p:nvPr>
        </p:nvSpPr>
        <p:spPr>
          <a:xfrm>
            <a:off x="838200" y="2256427"/>
            <a:ext cx="10515600" cy="4293900"/>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t/>
            </a:r>
            <a:endParaRPr/>
          </a:p>
          <a:p>
            <a:pPr indent="0" lvl="0" marL="114300" rtl="0" algn="l">
              <a:lnSpc>
                <a:spcPct val="90000"/>
              </a:lnSpc>
              <a:spcBef>
                <a:spcPts val="1000"/>
              </a:spcBef>
              <a:spcAft>
                <a:spcPts val="0"/>
              </a:spcAft>
              <a:buSzPts val="1800"/>
              <a:buNone/>
            </a:pPr>
            <a:r>
              <a:t/>
            </a:r>
            <a:endParaRPr/>
          </a:p>
        </p:txBody>
      </p:sp>
      <p:sp>
        <p:nvSpPr>
          <p:cNvPr id="133" name="Google Shape;133;g29c3637114e_0_11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34" name="Google Shape;134;g29c3637114e_0_11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venir"/>
              <a:buNone/>
            </a:pPr>
            <a:r>
              <a:rPr lang="en-US">
                <a:latin typeface="Calibri"/>
                <a:ea typeface="Calibri"/>
                <a:cs typeface="Calibri"/>
                <a:sym typeface="Calibri"/>
              </a:rPr>
              <a:t>Upcoming Dates/Timeline</a:t>
            </a:r>
            <a:endParaRPr>
              <a:latin typeface="Calibri"/>
              <a:ea typeface="Calibri"/>
              <a:cs typeface="Calibri"/>
              <a:sym typeface="Calibri"/>
            </a:endParaRPr>
          </a:p>
        </p:txBody>
      </p:sp>
      <p:sp>
        <p:nvSpPr>
          <p:cNvPr id="135" name="Google Shape;135;g29c3637114e_0_117"/>
          <p:cNvSpPr txBox="1"/>
          <p:nvPr/>
        </p:nvSpPr>
        <p:spPr>
          <a:xfrm>
            <a:off x="404263" y="2153990"/>
            <a:ext cx="11069100" cy="3109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800" u="sng">
                <a:latin typeface="Calibri"/>
                <a:ea typeface="Calibri"/>
                <a:cs typeface="Calibri"/>
                <a:sym typeface="Calibri"/>
              </a:rPr>
              <a:t>Unsheltered PIT Count</a:t>
            </a:r>
            <a:endParaRPr sz="2800" u="sng">
              <a:latin typeface="Calibri"/>
              <a:ea typeface="Calibri"/>
              <a:cs typeface="Calibri"/>
              <a:sym typeface="Calibri"/>
            </a:endParaRPr>
          </a:p>
          <a:p>
            <a:pPr indent="-431800" lvl="3" marL="736600" rtl="0" algn="l">
              <a:spcBef>
                <a:spcPts val="0"/>
              </a:spcBef>
              <a:spcAft>
                <a:spcPts val="0"/>
              </a:spcAft>
              <a:buSzPts val="2800"/>
              <a:buFont typeface="Calibri"/>
              <a:buChar char="•"/>
            </a:pPr>
            <a:r>
              <a:rPr lang="en-US" sz="2800">
                <a:latin typeface="Calibri"/>
                <a:ea typeface="Calibri"/>
                <a:cs typeface="Calibri"/>
                <a:sym typeface="Calibri"/>
              </a:rPr>
              <a:t>LHCs can collect through </a:t>
            </a:r>
            <a:r>
              <a:rPr b="1" lang="en-US" sz="2800">
                <a:latin typeface="Calibri"/>
                <a:ea typeface="Calibri"/>
                <a:cs typeface="Calibri"/>
                <a:sym typeface="Calibri"/>
              </a:rPr>
              <a:t>February 1st, 2024</a:t>
            </a:r>
            <a:endParaRPr sz="2800">
              <a:latin typeface="Calibri"/>
              <a:ea typeface="Calibri"/>
              <a:cs typeface="Calibri"/>
              <a:sym typeface="Calibri"/>
            </a:endParaRPr>
          </a:p>
          <a:p>
            <a:pPr indent="0" lvl="0" marL="0" marR="0" rtl="0" algn="l">
              <a:lnSpc>
                <a:spcPct val="100000"/>
              </a:lnSpc>
              <a:spcBef>
                <a:spcPts val="0"/>
              </a:spcBef>
              <a:spcAft>
                <a:spcPts val="0"/>
              </a:spcAft>
              <a:buNone/>
            </a:pPr>
            <a:r>
              <a:t/>
            </a:r>
            <a:endParaRPr sz="2800">
              <a:latin typeface="Calibri"/>
              <a:ea typeface="Calibri"/>
              <a:cs typeface="Calibri"/>
              <a:sym typeface="Calibri"/>
            </a:endParaRPr>
          </a:p>
          <a:p>
            <a:pPr indent="0" lvl="0" marL="0" marR="0" rtl="0" algn="l">
              <a:lnSpc>
                <a:spcPct val="100000"/>
              </a:lnSpc>
              <a:spcBef>
                <a:spcPts val="0"/>
              </a:spcBef>
              <a:spcAft>
                <a:spcPts val="0"/>
              </a:spcAft>
              <a:buNone/>
            </a:pPr>
            <a:r>
              <a:rPr lang="en-US" sz="2800" u="sng">
                <a:latin typeface="Calibri"/>
                <a:ea typeface="Calibri"/>
                <a:cs typeface="Calibri"/>
                <a:sym typeface="Calibri"/>
              </a:rPr>
              <a:t>Sheltered PIT Count:</a:t>
            </a:r>
            <a:endParaRPr sz="2800" u="sng">
              <a:latin typeface="Calibri"/>
              <a:ea typeface="Calibri"/>
              <a:cs typeface="Calibri"/>
              <a:sym typeface="Calibri"/>
            </a:endParaRPr>
          </a:p>
          <a:p>
            <a:pPr indent="-431800" lvl="3" marL="736600" marR="0" rtl="0" algn="l">
              <a:lnSpc>
                <a:spcPct val="100000"/>
              </a:lnSpc>
              <a:spcBef>
                <a:spcPts val="0"/>
              </a:spcBef>
              <a:spcAft>
                <a:spcPts val="0"/>
              </a:spcAft>
              <a:buSzPts val="2800"/>
              <a:buFont typeface="Calibri"/>
              <a:buChar char="•"/>
            </a:pPr>
            <a:r>
              <a:rPr lang="en-US" sz="2800">
                <a:latin typeface="Calibri"/>
                <a:ea typeface="Calibri"/>
                <a:cs typeface="Calibri"/>
                <a:sym typeface="Calibri"/>
              </a:rPr>
              <a:t>Client HMIS Data entered by </a:t>
            </a:r>
            <a:r>
              <a:rPr b="1" lang="en-US" sz="2800">
                <a:latin typeface="Calibri"/>
                <a:ea typeface="Calibri"/>
                <a:cs typeface="Calibri"/>
                <a:sym typeface="Calibri"/>
              </a:rPr>
              <a:t>February 9, 2024</a:t>
            </a:r>
            <a:endParaRPr b="1" sz="2800">
              <a:latin typeface="Calibri"/>
              <a:ea typeface="Calibri"/>
              <a:cs typeface="Calibri"/>
              <a:sym typeface="Calibri"/>
            </a:endParaRPr>
          </a:p>
          <a:p>
            <a:pPr indent="-431800" lvl="3" marL="736600" marR="0" rtl="0" algn="l">
              <a:lnSpc>
                <a:spcPct val="100000"/>
              </a:lnSpc>
              <a:spcBef>
                <a:spcPts val="0"/>
              </a:spcBef>
              <a:spcAft>
                <a:spcPts val="0"/>
              </a:spcAft>
              <a:buSzPts val="2800"/>
              <a:buFont typeface="Calibri"/>
              <a:buChar char="•"/>
            </a:pPr>
            <a:r>
              <a:rPr lang="en-US" sz="2800">
                <a:latin typeface="Calibri"/>
                <a:ea typeface="Calibri"/>
                <a:cs typeface="Calibri"/>
                <a:sym typeface="Calibri"/>
              </a:rPr>
              <a:t>Non-HMIS alternate survey tool entered by </a:t>
            </a:r>
            <a:r>
              <a:rPr b="1" lang="en-US" sz="2800">
                <a:latin typeface="Calibri"/>
                <a:ea typeface="Calibri"/>
                <a:cs typeface="Calibri"/>
                <a:sym typeface="Calibri"/>
              </a:rPr>
              <a:t>February 9, 2024</a:t>
            </a:r>
            <a:endParaRPr sz="2800" u="sng">
              <a:latin typeface="Calibri"/>
              <a:ea typeface="Calibri"/>
              <a:cs typeface="Calibri"/>
              <a:sym typeface="Calibri"/>
            </a:endParaRPr>
          </a:p>
          <a:p>
            <a:pPr indent="0" lvl="0" marL="0" marR="0" rtl="0" algn="l">
              <a:lnSpc>
                <a:spcPct val="100000"/>
              </a:lnSpc>
              <a:spcBef>
                <a:spcPts val="0"/>
              </a:spcBef>
              <a:spcAft>
                <a:spcPts val="0"/>
              </a:spcAft>
              <a:buNone/>
            </a:pPr>
            <a:r>
              <a:t/>
            </a:r>
            <a:endParaRPr sz="280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g2a615c0c72f_0_14"/>
          <p:cNvSpPr txBox="1"/>
          <p:nvPr>
            <p:ph idx="1" type="body"/>
          </p:nvPr>
        </p:nvSpPr>
        <p:spPr>
          <a:xfrm>
            <a:off x="838200" y="2256427"/>
            <a:ext cx="10515600" cy="4293900"/>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t/>
            </a:r>
            <a:endParaRPr/>
          </a:p>
          <a:p>
            <a:pPr indent="0" lvl="0" marL="114300" rtl="0" algn="l">
              <a:lnSpc>
                <a:spcPct val="90000"/>
              </a:lnSpc>
              <a:spcBef>
                <a:spcPts val="1000"/>
              </a:spcBef>
              <a:spcAft>
                <a:spcPts val="0"/>
              </a:spcAft>
              <a:buSzPts val="1800"/>
              <a:buNone/>
            </a:pPr>
            <a:r>
              <a:t/>
            </a:r>
            <a:endParaRPr/>
          </a:p>
        </p:txBody>
      </p:sp>
      <p:sp>
        <p:nvSpPr>
          <p:cNvPr id="141" name="Google Shape;141;g2a615c0c72f_0_1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42" name="Google Shape;142;g2a615c0c72f_0_1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venir"/>
              <a:buNone/>
            </a:pPr>
            <a:r>
              <a:rPr lang="en-US">
                <a:latin typeface="Calibri"/>
                <a:ea typeface="Calibri"/>
                <a:cs typeface="Calibri"/>
                <a:sym typeface="Calibri"/>
              </a:rPr>
              <a:t>Training</a:t>
            </a:r>
            <a:endParaRPr>
              <a:latin typeface="Calibri"/>
              <a:ea typeface="Calibri"/>
              <a:cs typeface="Calibri"/>
              <a:sym typeface="Calibri"/>
            </a:endParaRPr>
          </a:p>
        </p:txBody>
      </p:sp>
      <p:sp>
        <p:nvSpPr>
          <p:cNvPr id="143" name="Google Shape;143;g2a615c0c72f_0_14"/>
          <p:cNvSpPr txBox="1"/>
          <p:nvPr/>
        </p:nvSpPr>
        <p:spPr>
          <a:xfrm>
            <a:off x="404263" y="2153990"/>
            <a:ext cx="11069100" cy="3109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800" u="sng">
                <a:latin typeface="Calibri"/>
                <a:ea typeface="Calibri"/>
                <a:cs typeface="Calibri"/>
                <a:sym typeface="Calibri"/>
              </a:rPr>
              <a:t>LHC Leads</a:t>
            </a:r>
            <a:endParaRPr sz="2800" u="sng">
              <a:latin typeface="Calibri"/>
              <a:ea typeface="Calibri"/>
              <a:cs typeface="Calibri"/>
              <a:sym typeface="Calibri"/>
            </a:endParaRPr>
          </a:p>
          <a:p>
            <a:pPr indent="-431800" lvl="3" marL="736600" rtl="0" algn="l">
              <a:spcBef>
                <a:spcPts val="0"/>
              </a:spcBef>
              <a:spcAft>
                <a:spcPts val="0"/>
              </a:spcAft>
              <a:buSzPts val="2800"/>
              <a:buFont typeface="Calibri"/>
              <a:buChar char="•"/>
            </a:pPr>
            <a:r>
              <a:rPr lang="en-US" sz="2800">
                <a:latin typeface="Calibri"/>
                <a:ea typeface="Calibri"/>
                <a:cs typeface="Calibri"/>
                <a:sym typeface="Calibri"/>
              </a:rPr>
              <a:t>Website Materials</a:t>
            </a:r>
            <a:endParaRPr sz="2800">
              <a:latin typeface="Calibri"/>
              <a:ea typeface="Calibri"/>
              <a:cs typeface="Calibri"/>
              <a:sym typeface="Calibri"/>
            </a:endParaRPr>
          </a:p>
          <a:p>
            <a:pPr indent="0" lvl="0" marL="0" rtl="0" algn="l">
              <a:spcBef>
                <a:spcPts val="0"/>
              </a:spcBef>
              <a:spcAft>
                <a:spcPts val="0"/>
              </a:spcAft>
              <a:buNone/>
            </a:pPr>
            <a:r>
              <a:t/>
            </a:r>
            <a:endParaRPr sz="2800">
              <a:latin typeface="Calibri"/>
              <a:ea typeface="Calibri"/>
              <a:cs typeface="Calibri"/>
              <a:sym typeface="Calibri"/>
            </a:endParaRPr>
          </a:p>
          <a:p>
            <a:pPr indent="0" lvl="0" marL="0" rtl="0" algn="l">
              <a:spcBef>
                <a:spcPts val="0"/>
              </a:spcBef>
              <a:spcAft>
                <a:spcPts val="0"/>
              </a:spcAft>
              <a:buNone/>
            </a:pPr>
            <a:r>
              <a:rPr lang="en-US" sz="2800" u="sng">
                <a:latin typeface="Calibri"/>
                <a:ea typeface="Calibri"/>
                <a:cs typeface="Calibri"/>
                <a:sym typeface="Calibri"/>
              </a:rPr>
              <a:t>Volunteer Training</a:t>
            </a:r>
            <a:endParaRPr sz="2800" u="sng">
              <a:latin typeface="Calibri"/>
              <a:ea typeface="Calibri"/>
              <a:cs typeface="Calibri"/>
              <a:sym typeface="Calibri"/>
            </a:endParaRPr>
          </a:p>
          <a:p>
            <a:pPr indent="-431800" lvl="3" marL="736600" rtl="0" algn="l">
              <a:spcBef>
                <a:spcPts val="0"/>
              </a:spcBef>
              <a:spcAft>
                <a:spcPts val="0"/>
              </a:spcAft>
              <a:buSzPts val="2800"/>
              <a:buFont typeface="Calibri"/>
              <a:buChar char="•"/>
            </a:pPr>
            <a:r>
              <a:rPr lang="en-US" sz="2800">
                <a:latin typeface="Calibri"/>
                <a:ea typeface="Calibri"/>
                <a:cs typeface="Calibri"/>
                <a:sym typeface="Calibri"/>
              </a:rPr>
              <a:t>Slides/Materials</a:t>
            </a:r>
            <a:endParaRPr sz="2800" u="sng">
              <a:latin typeface="Calibri"/>
              <a:ea typeface="Calibri"/>
              <a:cs typeface="Calibri"/>
              <a:sym typeface="Calibri"/>
            </a:endParaRPr>
          </a:p>
          <a:p>
            <a:pPr indent="0" lvl="0" marL="0" rtl="0" algn="l">
              <a:spcBef>
                <a:spcPts val="0"/>
              </a:spcBef>
              <a:spcAft>
                <a:spcPts val="0"/>
              </a:spcAft>
              <a:buNone/>
            </a:pPr>
            <a:r>
              <a:t/>
            </a:r>
            <a:endParaRPr sz="2800" u="sng">
              <a:latin typeface="Calibri"/>
              <a:ea typeface="Calibri"/>
              <a:cs typeface="Calibri"/>
              <a:sym typeface="Calibri"/>
            </a:endParaRPr>
          </a:p>
          <a:p>
            <a:pPr indent="0" lvl="0" marL="0" marR="0" rtl="0" algn="l">
              <a:lnSpc>
                <a:spcPct val="100000"/>
              </a:lnSpc>
              <a:spcBef>
                <a:spcPts val="0"/>
              </a:spcBef>
              <a:spcAft>
                <a:spcPts val="0"/>
              </a:spcAft>
              <a:buNone/>
            </a:pPr>
            <a:r>
              <a:t/>
            </a:r>
            <a:endParaRPr sz="28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g263e7b42fd2_0_0"/>
          <p:cNvSpPr txBox="1"/>
          <p:nvPr>
            <p:ph idx="1" type="body"/>
          </p:nvPr>
        </p:nvSpPr>
        <p:spPr>
          <a:xfrm>
            <a:off x="838200" y="2256427"/>
            <a:ext cx="10515600" cy="4293900"/>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t/>
            </a:r>
            <a:endParaRPr/>
          </a:p>
          <a:p>
            <a:pPr indent="0" lvl="0" marL="114300" rtl="0" algn="l">
              <a:lnSpc>
                <a:spcPct val="90000"/>
              </a:lnSpc>
              <a:spcBef>
                <a:spcPts val="1000"/>
              </a:spcBef>
              <a:spcAft>
                <a:spcPts val="0"/>
              </a:spcAft>
              <a:buSzPts val="1800"/>
              <a:buNone/>
            </a:pPr>
            <a:r>
              <a:t/>
            </a:r>
            <a:endParaRPr/>
          </a:p>
        </p:txBody>
      </p:sp>
      <p:sp>
        <p:nvSpPr>
          <p:cNvPr id="149" name="Google Shape;149;g263e7b42fd2_0_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50" name="Google Shape;150;g263e7b42fd2_0_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venir"/>
              <a:buNone/>
            </a:pPr>
            <a:r>
              <a:rPr lang="en-US">
                <a:latin typeface="Calibri"/>
                <a:ea typeface="Calibri"/>
                <a:cs typeface="Calibri"/>
                <a:sym typeface="Calibri"/>
              </a:rPr>
              <a:t>Mobile App</a:t>
            </a:r>
            <a:endParaRPr>
              <a:latin typeface="Calibri"/>
              <a:ea typeface="Calibri"/>
              <a:cs typeface="Calibri"/>
              <a:sym typeface="Calibri"/>
            </a:endParaRPr>
          </a:p>
        </p:txBody>
      </p:sp>
      <p:sp>
        <p:nvSpPr>
          <p:cNvPr id="151" name="Google Shape;151;g263e7b42fd2_0_0"/>
          <p:cNvSpPr txBox="1"/>
          <p:nvPr/>
        </p:nvSpPr>
        <p:spPr>
          <a:xfrm>
            <a:off x="404263" y="2153990"/>
            <a:ext cx="110691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800" u="sng">
                <a:latin typeface="Calibri"/>
                <a:ea typeface="Calibri"/>
                <a:cs typeface="Calibri"/>
                <a:sym typeface="Calibri"/>
              </a:rPr>
              <a:t>Update</a:t>
            </a:r>
            <a:endParaRPr sz="2800" u="sng">
              <a:latin typeface="Calibri"/>
              <a:ea typeface="Calibri"/>
              <a:cs typeface="Calibri"/>
              <a:sym typeface="Calibri"/>
            </a:endParaRPr>
          </a:p>
          <a:p>
            <a:pPr indent="-431800" lvl="3" marL="736600" rtl="0" algn="l">
              <a:spcBef>
                <a:spcPts val="0"/>
              </a:spcBef>
              <a:spcAft>
                <a:spcPts val="0"/>
              </a:spcAft>
              <a:buSzPts val="2800"/>
              <a:buFont typeface="Calibri"/>
              <a:buChar char="•"/>
            </a:pPr>
            <a:r>
              <a:rPr lang="en-US" sz="2800">
                <a:latin typeface="Calibri"/>
                <a:ea typeface="Calibri"/>
                <a:cs typeface="Calibri"/>
                <a:sym typeface="Calibri"/>
              </a:rPr>
              <a:t>MD BoS is procuring a PIT Count Mobile App</a:t>
            </a:r>
            <a:endParaRPr sz="2800">
              <a:latin typeface="Calibri"/>
              <a:ea typeface="Calibri"/>
              <a:cs typeface="Calibri"/>
              <a:sym typeface="Calibri"/>
            </a:endParaRPr>
          </a:p>
          <a:p>
            <a:pPr indent="0" lvl="0" marL="0" marR="0" rtl="0" algn="l">
              <a:lnSpc>
                <a:spcPct val="100000"/>
              </a:lnSpc>
              <a:spcBef>
                <a:spcPts val="0"/>
              </a:spcBef>
              <a:spcAft>
                <a:spcPts val="0"/>
              </a:spcAft>
              <a:buNone/>
            </a:pPr>
            <a:r>
              <a:t/>
            </a:r>
            <a:endParaRPr sz="28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g263e7b42fd2_0_7"/>
          <p:cNvSpPr txBox="1"/>
          <p:nvPr>
            <p:ph idx="1" type="body"/>
          </p:nvPr>
        </p:nvSpPr>
        <p:spPr>
          <a:xfrm>
            <a:off x="838200" y="2074100"/>
            <a:ext cx="10515600" cy="4351200"/>
          </a:xfrm>
          <a:prstGeom prst="rect">
            <a:avLst/>
          </a:prstGeom>
        </p:spPr>
        <p:txBody>
          <a:bodyPr anchorCtr="0" anchor="t" bIns="45700" lIns="91425" spcFirstLastPara="1" rIns="91425" wrap="square" tIns="45700">
            <a:normAutofit/>
          </a:bodyPr>
          <a:lstStyle/>
          <a:p>
            <a:pPr indent="-342900" lvl="0" marL="457200" rtl="0" algn="l">
              <a:lnSpc>
                <a:spcPct val="150000"/>
              </a:lnSpc>
              <a:spcBef>
                <a:spcPts val="1000"/>
              </a:spcBef>
              <a:spcAft>
                <a:spcPts val="0"/>
              </a:spcAft>
              <a:buSzPts val="1800"/>
              <a:buFont typeface="Calibri"/>
              <a:buChar char="•"/>
            </a:pPr>
            <a:r>
              <a:rPr lang="en-US"/>
              <a:t>Website: </a:t>
            </a:r>
            <a:r>
              <a:rPr lang="en-US" u="sng">
                <a:solidFill>
                  <a:schemeClr val="hlink"/>
                </a:solidFill>
                <a:hlinkClick r:id="rId3"/>
              </a:rPr>
              <a:t>https://www.mdboscoc.org/pit-count</a:t>
            </a:r>
            <a:endParaRPr/>
          </a:p>
          <a:p>
            <a:pPr indent="-342900" lvl="0" marL="457200" rtl="0" algn="l">
              <a:lnSpc>
                <a:spcPct val="150000"/>
              </a:lnSpc>
              <a:spcBef>
                <a:spcPts val="1000"/>
              </a:spcBef>
              <a:spcAft>
                <a:spcPts val="0"/>
              </a:spcAft>
              <a:buSzPts val="1800"/>
              <a:buFont typeface="Calibri"/>
              <a:buChar char="•"/>
            </a:pPr>
            <a:r>
              <a:rPr lang="en-US"/>
              <a:t>Powerpoint Slide Social Media Post</a:t>
            </a:r>
            <a:endParaRPr/>
          </a:p>
          <a:p>
            <a:pPr indent="-342900" lvl="0" marL="457200" rtl="0" algn="l">
              <a:lnSpc>
                <a:spcPct val="150000"/>
              </a:lnSpc>
              <a:spcBef>
                <a:spcPts val="0"/>
              </a:spcBef>
              <a:spcAft>
                <a:spcPts val="0"/>
              </a:spcAft>
              <a:buSzPts val="1800"/>
              <a:buFont typeface="Calibri"/>
              <a:buChar char="•"/>
            </a:pPr>
            <a:r>
              <a:rPr lang="en-US"/>
              <a:t>Volunteer Toolkit</a:t>
            </a:r>
            <a:endParaRPr/>
          </a:p>
        </p:txBody>
      </p:sp>
      <p:sp>
        <p:nvSpPr>
          <p:cNvPr id="158" name="Google Shape;158;g263e7b42fd2_0_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159" name="Google Shape;159;g263e7b42fd2_0_7"/>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latin typeface="Calibri"/>
                <a:ea typeface="Calibri"/>
                <a:cs typeface="Calibri"/>
                <a:sym typeface="Calibri"/>
              </a:rPr>
              <a:t>Volunteer Toolkit/Social Media</a:t>
            </a:r>
            <a:endParaRPr>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grpSp>
        <p:nvGrpSpPr>
          <p:cNvPr id="165" name="Google Shape;165;p22"/>
          <p:cNvGrpSpPr/>
          <p:nvPr/>
        </p:nvGrpSpPr>
        <p:grpSpPr>
          <a:xfrm>
            <a:off x="0" y="0"/>
            <a:ext cx="12212541" cy="6858000"/>
            <a:chOff x="-20542" y="20377"/>
            <a:chExt cx="12212541" cy="6858000"/>
          </a:xfrm>
        </p:grpSpPr>
        <p:pic>
          <p:nvPicPr>
            <p:cNvPr descr="A picture containing indoor, mirror, small, sitting&#10;&#10;Description automatically generated" id="166" name="Google Shape;166;p22"/>
            <p:cNvPicPr preferRelativeResize="0"/>
            <p:nvPr/>
          </p:nvPicPr>
          <p:blipFill rotWithShape="1">
            <a:blip r:embed="rId3">
              <a:alphaModFix/>
            </a:blip>
            <a:srcRect b="0" l="0" r="0" t="0"/>
            <a:stretch/>
          </p:blipFill>
          <p:spPr>
            <a:xfrm>
              <a:off x="3189766" y="20377"/>
              <a:ext cx="9002233" cy="6858000"/>
            </a:xfrm>
            <a:prstGeom prst="rect">
              <a:avLst/>
            </a:prstGeom>
            <a:noFill/>
            <a:ln>
              <a:noFill/>
            </a:ln>
          </p:spPr>
        </p:pic>
        <p:pic>
          <p:nvPicPr>
            <p:cNvPr descr="A picture containing indoor, mirror, small, sitting&#10;&#10;Description automatically generated" id="167" name="Google Shape;167;p22"/>
            <p:cNvPicPr preferRelativeResize="0"/>
            <p:nvPr/>
          </p:nvPicPr>
          <p:blipFill rotWithShape="1">
            <a:blip r:embed="rId4">
              <a:alphaModFix/>
            </a:blip>
            <a:srcRect b="0" l="0" r="0" t="0"/>
            <a:stretch/>
          </p:blipFill>
          <p:spPr>
            <a:xfrm flipH="1">
              <a:off x="-20542" y="20377"/>
              <a:ext cx="3401694" cy="6858000"/>
            </a:xfrm>
            <a:prstGeom prst="rect">
              <a:avLst/>
            </a:prstGeom>
            <a:noFill/>
            <a:ln>
              <a:noFill/>
            </a:ln>
          </p:spPr>
        </p:pic>
      </p:grpSp>
      <p:sp>
        <p:nvSpPr>
          <p:cNvPr descr="People with documents" id="168" name="Google Shape;168;p22"/>
          <p:cNvSpPr/>
          <p:nvPr/>
        </p:nvSpPr>
        <p:spPr>
          <a:xfrm>
            <a:off x="-20542" y="-30566"/>
            <a:ext cx="12212542" cy="6919131"/>
          </a:xfrm>
          <a:custGeom>
            <a:rect b="b" l="l" r="r" t="t"/>
            <a:pathLst>
              <a:path extrusionOk="0" h="6858000" w="12189460">
                <a:moveTo>
                  <a:pt x="0" y="6858000"/>
                </a:moveTo>
                <a:lnTo>
                  <a:pt x="12188952" y="6858000"/>
                </a:lnTo>
                <a:lnTo>
                  <a:pt x="12188952" y="0"/>
                </a:lnTo>
                <a:lnTo>
                  <a:pt x="0" y="0"/>
                </a:lnTo>
                <a:lnTo>
                  <a:pt x="0" y="6858000"/>
                </a:lnTo>
                <a:close/>
              </a:path>
            </a:pathLst>
          </a:custGeom>
          <a:solidFill>
            <a:schemeClr val="accent2">
              <a:alpha val="69803"/>
            </a:scheme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9" name="Google Shape;169;p22"/>
          <p:cNvSpPr txBox="1"/>
          <p:nvPr>
            <p:ph type="title"/>
          </p:nvPr>
        </p:nvSpPr>
        <p:spPr>
          <a:xfrm>
            <a:off x="1676375" y="2145150"/>
            <a:ext cx="9285900" cy="2567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6600"/>
              <a:buFont typeface="Gill Sans"/>
              <a:buNone/>
            </a:pPr>
            <a:r>
              <a:rPr lang="en-US" sz="6600">
                <a:latin typeface="Calibri"/>
                <a:ea typeface="Calibri"/>
                <a:cs typeface="Calibri"/>
                <a:sym typeface="Calibri"/>
              </a:rPr>
              <a:t>Discussion/</a:t>
            </a:r>
            <a:r>
              <a:rPr lang="en-US" sz="6600">
                <a:latin typeface="Calibri"/>
                <a:ea typeface="Calibri"/>
                <a:cs typeface="Calibri"/>
                <a:sym typeface="Calibri"/>
              </a:rPr>
              <a:t>Questions</a:t>
            </a:r>
            <a:endParaRPr sz="660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oS Theme">
  <a:themeElements>
    <a:clrScheme name="BoS Theme">
      <a:dk1>
        <a:srgbClr val="30324B"/>
      </a:dk1>
      <a:lt1>
        <a:srgbClr val="FFFFFF"/>
      </a:lt1>
      <a:dk2>
        <a:srgbClr val="30324B"/>
      </a:dk2>
      <a:lt2>
        <a:srgbClr val="FFFFFF"/>
      </a:lt2>
      <a:accent1>
        <a:srgbClr val="30324B"/>
      </a:accent1>
      <a:accent2>
        <a:srgbClr val="5FA69C"/>
      </a:accent2>
      <a:accent3>
        <a:srgbClr val="8BCBC9"/>
      </a:accent3>
      <a:accent4>
        <a:srgbClr val="C4C55C"/>
      </a:accent4>
      <a:accent5>
        <a:srgbClr val="6C4B60"/>
      </a:accent5>
      <a:accent6>
        <a:srgbClr val="FFFFFF"/>
      </a:accent6>
      <a:hlink>
        <a:srgbClr val="5FA69C"/>
      </a:hlink>
      <a:folHlink>
        <a:srgbClr val="6C4B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2020-05-06T03:26:54Z</dcterms:created>
  <dc:creator>Carolyn Curry</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