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C7A2-C641-FFE2-4B1A-724FD0B48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0C18CB-A087-445E-2A92-D345D64734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A24DB-335A-3EA2-D16B-D2F11740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487E-051A-0940-B0F8-DF44BB22B8DD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D371-717D-7B2B-8BF0-7FD9D195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75D80-4B34-1462-5622-520BBA169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0D65-94C1-AD45-ACE7-F8AFD8C9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0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F9443-CE0C-1300-1E71-010489C92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87095A-4831-99D9-AE01-5CFB88002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33673-18F2-CF73-1C29-B522E366D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487E-051A-0940-B0F8-DF44BB22B8DD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2B1FB-3645-055D-0611-4054B26D7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36967-AF89-EC3E-EA36-3D4431428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0D65-94C1-AD45-ACE7-F8AFD8C9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ECC736-BD82-FF65-10C9-2B14E10BA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96C24A-C0EA-3243-5448-DDA37F879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68446-EA0E-053C-15D4-2B5442A97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487E-051A-0940-B0F8-DF44BB22B8DD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E4953-E0BB-0E1C-3F36-5D616F227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0F148-43D3-2792-C16B-0EB8CA1EF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0D65-94C1-AD45-ACE7-F8AFD8C9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59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9B38E-6D20-6AB2-2446-582B091EF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C07D7-89CB-E981-8864-7C8DCBD56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FDFCE-0DE1-2D52-A3B7-66C45C7D7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487E-051A-0940-B0F8-DF44BB22B8DD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A601A-FFC7-0876-EDED-919F77806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05DF9-552D-D91B-06D5-4A202D8C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0D65-94C1-AD45-ACE7-F8AFD8C9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9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7CFAE-DDA2-6300-18CF-8256D1209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4ED9F-9068-C135-64E0-1031FFC1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BDEBF-0C55-D076-B9D3-E8D696DC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487E-051A-0940-B0F8-DF44BB22B8DD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A2A83-DB32-FFA0-55A1-00457E69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58563-EC83-0F53-DEE8-548581D8C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0D65-94C1-AD45-ACE7-F8AFD8C9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8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C3769-471C-0C11-9E55-4443C2CB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8783C-2BC1-9999-BA30-75CAB3CDC4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D8568-8A83-2DAB-3BFF-50FC4FEA5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0CD79-838B-3FFA-EE5B-9F4A3265C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487E-051A-0940-B0F8-DF44BB22B8DD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DFFEA-D642-080E-C134-7CF12FEB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72FE2-7A77-A0B3-08A0-80F0E4AD2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0D65-94C1-AD45-ACE7-F8AFD8C9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4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DB59-B1A7-DAC2-59CD-D45CE0A19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683D1-3459-8259-1C1C-A18D98F6E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3B65CE-5C08-FD29-C3BB-9570D8338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569FD9-B0FF-325C-C9AD-5903CE5B8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E14A55-16AF-419A-299E-DD3133B75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B50175-923D-B069-38E0-C32C56486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487E-051A-0940-B0F8-DF44BB22B8DD}" type="datetimeFigureOut">
              <a:rPr lang="en-US" smtClean="0"/>
              <a:t>8/16/24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67A879-A01C-597A-5EC2-F45BB2257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5CF865-8A39-F188-DA92-107EA3F95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0D65-94C1-AD45-ACE7-F8AFD8C9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0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09885-BC90-A08C-84D1-6552C63A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D7AE27-AFA4-0214-21F3-0B078E802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487E-051A-0940-B0F8-DF44BB22B8DD}" type="datetimeFigureOut">
              <a:rPr lang="en-US" smtClean="0"/>
              <a:t>8/16/24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38CB69-0281-2984-0CE5-90AA6F10D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14610-EDE9-F641-8648-7593A8D0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0D65-94C1-AD45-ACE7-F8AFD8C9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4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B3A962-B0E2-E925-3194-C33B0CEAB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487E-051A-0940-B0F8-DF44BB22B8DD}" type="datetimeFigureOut">
              <a:rPr lang="en-US" smtClean="0"/>
              <a:t>8/16/24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67F92F-9447-B3B6-2CB0-6356C7A1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284B9-5CB4-D8DF-E4B0-5CC9534F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0D65-94C1-AD45-ACE7-F8AFD8C9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3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0ECC1-8C76-8AF0-AAA0-732C834DB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07189-D005-F9E5-7E2C-816539FA6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53BB8-1087-0FBD-7269-1DCE4B4B4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443695-3BA4-2CEB-D172-31196A0E0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487E-051A-0940-B0F8-DF44BB22B8DD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AF1477-7E7E-9819-1996-AB9B7E6E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BB0C8-FC42-49F5-B1C8-0AEB491A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0D65-94C1-AD45-ACE7-F8AFD8C9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08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6E848-0DED-1CEE-9F53-E32624C4E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80E0FD-5987-D669-F28F-76F046BB97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462BE5-FD73-E135-8E26-2AE068909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DAFF05-B1F5-7673-FFF5-F84EADF40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487E-051A-0940-B0F8-DF44BB22B8DD}" type="datetimeFigureOut">
              <a:rPr lang="en-US" smtClean="0"/>
              <a:t>8/16/24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43EE5-E44E-3266-9226-A6EEEA1E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A5344-CEFD-D053-FEC7-FDFF87F79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10D65-94C1-AD45-ACE7-F8AFD8C9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8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CB807-1B51-552F-4B41-51B22FF72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26F9A-2B0C-91D9-E360-F59E8A89B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D26AA-9FAA-D9E5-0E02-733A36B656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77487E-051A-0940-B0F8-DF44BB22B8DD}" type="datetimeFigureOut">
              <a:rPr lang="en-US" smtClean="0"/>
              <a:t>8/16/24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09152-6E20-A10D-2605-D1C5E62E2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A3D51-0569-6742-9D6C-0207D98D9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410D65-94C1-AD45-ACE7-F8AFD8C91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hart of a number of people&#10;&#10;Description automatically generated with medium confidence">
            <a:extLst>
              <a:ext uri="{FF2B5EF4-FFF2-40B4-BE49-F238E27FC236}">
                <a16:creationId xmlns:a16="http://schemas.microsoft.com/office/drawing/2014/main" id="{614DF400-E64D-E000-5003-EF9FBA959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029" y="643466"/>
            <a:ext cx="7477942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202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aph of a number of people&#10;&#10;Description automatically generated">
            <a:extLst>
              <a:ext uri="{FF2B5EF4-FFF2-40B4-BE49-F238E27FC236}">
                <a16:creationId xmlns:a16="http://schemas.microsoft.com/office/drawing/2014/main" id="{2DAA3F49-C8F4-39DC-79E5-44D1DE6ADF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6"/>
            <a:ext cx="9773801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349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with blue lines and numbers&#10;&#10;Description automatically generated">
            <a:extLst>
              <a:ext uri="{FF2B5EF4-FFF2-40B4-BE49-F238E27FC236}">
                <a16:creationId xmlns:a16="http://schemas.microsoft.com/office/drawing/2014/main" id="{EE05AC12-E266-5B31-A4AC-3718FEF397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1" r="610" b="1395"/>
          <a:stretch/>
        </p:blipFill>
        <p:spPr>
          <a:xfrm>
            <a:off x="1841853" y="643466"/>
            <a:ext cx="850829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100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of a number of people&#10;&#10;Description automatically generated">
            <a:extLst>
              <a:ext uri="{FF2B5EF4-FFF2-40B4-BE49-F238E27FC236}">
                <a16:creationId xmlns:a16="http://schemas.microsoft.com/office/drawing/2014/main" id="{22079BFE-385A-F0E8-EFE3-5A523B2A7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366" y="655823"/>
            <a:ext cx="8101267" cy="5792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60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with numbers and a number&#10;&#10;Description automatically generated">
            <a:extLst>
              <a:ext uri="{FF2B5EF4-FFF2-40B4-BE49-F238E27FC236}">
                <a16:creationId xmlns:a16="http://schemas.microsoft.com/office/drawing/2014/main" id="{5D13E69D-2701-316C-88AF-E43E8175F4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43184"/>
            <a:ext cx="10905066" cy="297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580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table with numbers and text&#10;&#10;Description automatically generated">
            <a:extLst>
              <a:ext uri="{FF2B5EF4-FFF2-40B4-BE49-F238E27FC236}">
                <a16:creationId xmlns:a16="http://schemas.microsoft.com/office/drawing/2014/main" id="{1F6167C3-B186-7196-CD9A-F112A7129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201" y="1193261"/>
            <a:ext cx="9513597" cy="375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468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table with numbers and text&#10;&#10;Description automatically generated">
            <a:extLst>
              <a:ext uri="{FF2B5EF4-FFF2-40B4-BE49-F238E27FC236}">
                <a16:creationId xmlns:a16="http://schemas.microsoft.com/office/drawing/2014/main" id="{4B04E0D4-3951-A375-3BE1-5DC400D9877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33" b="1930"/>
          <a:stretch/>
        </p:blipFill>
        <p:spPr>
          <a:xfrm>
            <a:off x="1339201" y="1210962"/>
            <a:ext cx="9513597" cy="36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432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Macintosh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Kristen Halsey</dc:creator>
  <cp:lastModifiedBy>Kristen Halsey</cp:lastModifiedBy>
  <cp:revision>1</cp:revision>
  <dcterms:created xsi:type="dcterms:W3CDTF">2024-08-16T16:01:59Z</dcterms:created>
  <dcterms:modified xsi:type="dcterms:W3CDTF">2024-08-16T16:20:28Z</dcterms:modified>
</cp:coreProperties>
</file>