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7"/>
  </p:normalViewPr>
  <p:slideViewPr>
    <p:cSldViewPr snapToGrid="0">
      <p:cViewPr varScale="1">
        <p:scale>
          <a:sx n="88" d="100"/>
          <a:sy n="8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1B79B-3A98-114F-9402-DBA632A973C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C319B-5B8D-AE49-A7D1-8A9989183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73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export/save: select picture and all textboxes, hold shift, right click, select “save as picture”.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C319B-5B8D-AE49-A7D1-8A99891838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5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4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5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0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25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1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0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6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9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5344022-BC27-F947-85F7-8021598ED07C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1FC9AE0-970B-6F4D-AD77-9B1ADFCD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hands reaching out to the sky&#10;&#10;Description automatically generated">
            <a:extLst>
              <a:ext uri="{FF2B5EF4-FFF2-40B4-BE49-F238E27FC236}">
                <a16:creationId xmlns:a16="http://schemas.microsoft.com/office/drawing/2014/main" id="{10309AF2-A940-5D6A-A403-580224149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235" y="171207"/>
            <a:ext cx="7772400" cy="65155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18C6BB-7618-1CC1-2F51-6610694530DB}"/>
              </a:ext>
            </a:extLst>
          </p:cNvPr>
          <p:cNvSpPr txBox="1"/>
          <p:nvPr/>
        </p:nvSpPr>
        <p:spPr>
          <a:xfrm>
            <a:off x="2702210" y="4332885"/>
            <a:ext cx="3843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[Organization] is looking for volunteers to help collect data from community members experiencing homelessness in [County Name].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359E06-C260-D206-73C4-E4BCAC247D79}"/>
              </a:ext>
            </a:extLst>
          </p:cNvPr>
          <p:cNvSpPr txBox="1"/>
          <p:nvPr/>
        </p:nvSpPr>
        <p:spPr>
          <a:xfrm>
            <a:off x="6859365" y="4340513"/>
            <a:ext cx="2943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To get involved, please contact [name]</a:t>
            </a:r>
          </a:p>
          <a:p>
            <a:r>
              <a:rPr lang="en-US" sz="1600" dirty="0">
                <a:solidFill>
                  <a:schemeClr val="bg1"/>
                </a:solidFill>
              </a:rPr>
              <a:t>[email]</a:t>
            </a:r>
          </a:p>
          <a:p>
            <a:r>
              <a:rPr lang="en-US" sz="1600" dirty="0">
                <a:solidFill>
                  <a:schemeClr val="bg1"/>
                </a:solidFill>
              </a:rPr>
              <a:t>[phone number]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Or visit</a:t>
            </a:r>
          </a:p>
          <a:p>
            <a:r>
              <a:rPr lang="en-US" sz="1600" dirty="0">
                <a:solidFill>
                  <a:schemeClr val="bg1"/>
                </a:solidFill>
              </a:rPr>
              <a:t>[www.yourwebsite.com/PIT]</a:t>
            </a:r>
          </a:p>
        </p:txBody>
      </p:sp>
    </p:spTree>
    <p:extLst>
      <p:ext uri="{BB962C8B-B14F-4D97-AF65-F5344CB8AC3E}">
        <p14:creationId xmlns:p14="http://schemas.microsoft.com/office/powerpoint/2010/main" val="249164834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{847B1B98-AE97-504B-BE4F-3781F1ABC487}tf10001120</Template>
  <TotalTime>13</TotalTime>
  <Words>72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Halsey</dc:creator>
  <cp:lastModifiedBy>Kristen Halsey</cp:lastModifiedBy>
  <cp:revision>1</cp:revision>
  <dcterms:created xsi:type="dcterms:W3CDTF">2023-11-22T17:16:18Z</dcterms:created>
  <dcterms:modified xsi:type="dcterms:W3CDTF">2023-11-22T17:29:32Z</dcterms:modified>
</cp:coreProperties>
</file>